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82" r:id="rId4"/>
    <p:sldId id="295" r:id="rId5"/>
    <p:sldId id="283" r:id="rId6"/>
    <p:sldId id="298" r:id="rId7"/>
    <p:sldId id="285" r:id="rId8"/>
    <p:sldId id="299" r:id="rId9"/>
    <p:sldId id="300" r:id="rId10"/>
    <p:sldId id="296" r:id="rId11"/>
    <p:sldId id="301" r:id="rId12"/>
    <p:sldId id="297" r:id="rId13"/>
    <p:sldId id="302" r:id="rId14"/>
    <p:sldId id="292" r:id="rId15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00B050"/>
    <a:srgbClr val="000000"/>
    <a:srgbClr val="B86900"/>
    <a:srgbClr val="D67A00"/>
    <a:srgbClr val="FF9300"/>
    <a:srgbClr val="005C2A"/>
    <a:srgbClr val="007635"/>
    <a:srgbClr val="0E2A47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E6407A-81F3-470E-BFC4-78BAE733DF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C0EFD0E0-E084-4871-B8CA-4DE85A578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B88A3F7-2B5A-4FDD-836C-38A188722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4A42BBF-F038-4810-97E6-A79756C8F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D42FE09-7E23-421A-891C-F98CE622B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51027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33AD85-5916-4595-A621-9623906AB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80806A2-4659-446A-9367-E4EF7D9D5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99300D-73AC-4D79-B8BF-9CE643120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F931EF-5EA7-4B95-A7D3-2D8C3F6A7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468E221-14C3-45FF-A9C7-E91791CBF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001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8A15AE8D-14A7-48FB-9335-CF6D6408DD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07AC591-1A82-4674-BAB6-47755EA3E3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1E9D88-5A35-4457-9F3C-99CA329DE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2A45DC0-E562-4F39-9DC3-4CFB1918F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C09E9B8-D173-4D91-9339-850FCA19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465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E90518-54A3-459B-8E5E-5F3C5C53B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D06ECD9-1C35-4691-A297-1D464A8AA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87FB459-5781-4276-880C-1CDF2533C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CE3D4B1-514C-4722-8189-3F2D94671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27D705C9-DEE5-4784-A721-A37715DF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291367-6852-4FD9-ADFB-D852FEAE5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6596B96-DAAC-4B68-854E-1F9F8C250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A37FF8-14BB-402C-A0A6-1E76EC57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81C08D2-0005-42A4-9208-974E3D94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3FA46502-5CC0-43A7-A3DC-B1897BA33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5032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C506AA-3FA4-4CF4-BAE5-5E30E71AD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C1B732-98BF-422C-A2C4-1F4F05BA54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47F98FF-F348-4E36-827E-FCD104B939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644ADD2-41D8-418B-BD00-C91D29A29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D95757C-02BA-41BF-9B34-D58EB423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C04F67AE-90F5-4C25-870C-1B170C9D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2802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1C40CF7-0EEE-447F-8AA5-1500C883F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9E6AFF9D-F6A3-4EF7-BC58-783E43F92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1338EC1-8D86-4E0A-B569-AE03A43EB0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6A9E29E-6E11-4893-9B14-F826816F33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8E13B3F3-9986-45AF-8349-3C7FFA926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B60254E0-F9A5-4661-ACCF-97102ED64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0D96152-7637-457D-9089-3CFCEBE66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6BE0A67-3360-4957-8B68-0C8B9245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0432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767492-B4F4-4DF2-99D2-1884883D8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187B5013-FCE0-4D4F-8197-714D6546CA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88518066-7FB7-405A-8C96-B139BB76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3D4FBC7B-E1C3-4DC0-9F9D-209CE9024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342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D073FF0B-6375-4A83-8E49-9C0105F0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3CB9B92-D1B8-4DD6-93EA-153D70378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F076DBA5-FB75-4B5A-9ECB-D39D93F0A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9321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7A5A8F-6B53-4983-975C-ECB34370B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12DD818-4914-4574-A85D-79BC418DB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DA05BE94-5A80-45A2-9DBE-33B7172C40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6E86F01-5D4A-48D9-A9CE-ACBBEEAF6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DA80B68F-D1D1-45A0-961A-25B58EDB5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4F4DFB2-CFBC-4AED-909C-E7E3B516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692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5349C1-63B1-4458-A2E5-4860048E0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632244A2-1AEB-4D67-A1D7-A48653FCA3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B36AB6E-13B6-4671-B207-D050D80AC5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C56C12E-ED76-40C6-B404-E5B5E8B28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222A4BF3-6D7D-4F16-9F2F-F23EB58FA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2F203591-3A10-49F4-AD38-6AA98C199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993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91B9E026-C3ED-4265-8733-E98E7340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51D0EA8-0AE2-43BD-ADA4-4D6442297B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E783AF5-D28D-4573-B455-048522DABD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B9643-D18C-4963-83C1-224E797E0385}" type="datetimeFigureOut">
              <a:rPr lang="nl-NL" smtClean="0"/>
              <a:t>27-11-2022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0279649-6AC5-45B2-8021-F57F5D0C6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5AD2892-81B0-4683-AC64-E1C1DB9CF9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A2684C-478C-452D-8002-D50868D30B9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2031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4409A1A2-A300-F8EE-58C6-B43B706CA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960"/>
            <a:ext cx="12192000" cy="812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0AB71FC8-9D8A-4AF5-A9F2-AB1B690B987B}"/>
              </a:ext>
            </a:extLst>
          </p:cNvPr>
          <p:cNvSpPr/>
          <p:nvPr/>
        </p:nvSpPr>
        <p:spPr>
          <a:xfrm>
            <a:off x="0" y="-503196"/>
            <a:ext cx="12283439" cy="7488472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>
                <a:solidFill>
                  <a:schemeClr val="bg1"/>
                </a:solidFill>
                <a:latin typeface="Montserrat ExtraBold" pitchFamily="2" charset="0"/>
              </a:rPr>
              <a:t>SPRINT 2 OPLEVERING</a:t>
            </a:r>
            <a:r>
              <a:rPr lang="nl-NL" sz="8000" dirty="0">
                <a:solidFill>
                  <a:srgbClr val="00B0F0"/>
                </a:solidFill>
                <a:latin typeface="Amasis MT Pro Medium" panose="020B0604020202020204" pitchFamily="18" charset="0"/>
              </a:rPr>
              <a:t>.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9BEE0196-BC30-4A67-9B79-C42DA30C46D5}"/>
              </a:ext>
            </a:extLst>
          </p:cNvPr>
          <p:cNvSpPr txBox="1"/>
          <p:nvPr/>
        </p:nvSpPr>
        <p:spPr>
          <a:xfrm>
            <a:off x="3968750" y="3717187"/>
            <a:ext cx="4254500" cy="33855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chemeClr val="bg1">
                    <a:lumMod val="95000"/>
                  </a:schemeClr>
                </a:solidFill>
                <a:latin typeface="Montserrat Light" pitchFamily="2" charset="0"/>
                <a:cs typeface="Arabic Typesetting" panose="020B0604020202020204" pitchFamily="66" charset="-78"/>
              </a:rPr>
              <a:t>Mats, Margo, Lotta, Rik en Laurens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1D928730-BE7E-40A9-A0D8-93377AA8A8AF}"/>
              </a:ext>
            </a:extLst>
          </p:cNvPr>
          <p:cNvCxnSpPr>
            <a:cxnSpLocks/>
          </p:cNvCxnSpPr>
          <p:nvPr/>
        </p:nvCxnSpPr>
        <p:spPr>
          <a:xfrm flipH="1">
            <a:off x="3455184" y="3887779"/>
            <a:ext cx="6858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1079DDA0-E2EA-4F06-94AD-8CC7A163E6BF}"/>
              </a:ext>
            </a:extLst>
          </p:cNvPr>
          <p:cNvCxnSpPr>
            <a:cxnSpLocks/>
          </p:cNvCxnSpPr>
          <p:nvPr/>
        </p:nvCxnSpPr>
        <p:spPr>
          <a:xfrm flipH="1">
            <a:off x="8044470" y="3886464"/>
            <a:ext cx="6858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15B783E1-0A8E-45C2-B05B-71F99751E89B}"/>
              </a:ext>
            </a:extLst>
          </p:cNvPr>
          <p:cNvSpPr/>
          <p:nvPr/>
        </p:nvSpPr>
        <p:spPr>
          <a:xfrm>
            <a:off x="-128187" y="6780552"/>
            <a:ext cx="12381662" cy="92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213357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8990D3FF-061D-5F96-6073-3A190D79F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960"/>
            <a:ext cx="12192000" cy="8128000"/>
          </a:xfrm>
          <a:prstGeom prst="rect">
            <a:avLst/>
          </a:prstGeom>
        </p:spPr>
      </p:pic>
      <p:sp>
        <p:nvSpPr>
          <p:cNvPr id="4" name="Rechthoek 7">
            <a:extLst>
              <a:ext uri="{FF2B5EF4-FFF2-40B4-BE49-F238E27FC236}">
                <a16:creationId xmlns:a16="http://schemas.microsoft.com/office/drawing/2014/main" id="{CE62215A-A4B6-A990-214C-AB95732E1400}"/>
              </a:ext>
            </a:extLst>
          </p:cNvPr>
          <p:cNvSpPr/>
          <p:nvPr/>
        </p:nvSpPr>
        <p:spPr>
          <a:xfrm>
            <a:off x="-56556" y="-24877"/>
            <a:ext cx="12283439" cy="710591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725545BF-8E41-48D4-BEC5-CD35A3DF27B7}"/>
              </a:ext>
            </a:extLst>
          </p:cNvPr>
          <p:cNvSpPr txBox="1">
            <a:spLocks/>
          </p:cNvSpPr>
          <p:nvPr/>
        </p:nvSpPr>
        <p:spPr>
          <a:xfrm>
            <a:off x="838200" y="2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0A70E8D5-156B-4893-950B-547DD2E57A36}"/>
              </a:ext>
            </a:extLst>
          </p:cNvPr>
          <p:cNvSpPr/>
          <p:nvPr/>
        </p:nvSpPr>
        <p:spPr>
          <a:xfrm>
            <a:off x="3911698" y="1255535"/>
            <a:ext cx="4346932" cy="43469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Google Shape;194;p33">
            <a:extLst>
              <a:ext uri="{FF2B5EF4-FFF2-40B4-BE49-F238E27FC236}">
                <a16:creationId xmlns:a16="http://schemas.microsoft.com/office/drawing/2014/main" id="{BE03E907-68CE-4E5D-96D2-ECF8DCA6FD13}"/>
              </a:ext>
            </a:extLst>
          </p:cNvPr>
          <p:cNvSpPr txBox="1">
            <a:spLocks/>
          </p:cNvSpPr>
          <p:nvPr/>
        </p:nvSpPr>
        <p:spPr>
          <a:xfrm flipH="1">
            <a:off x="886378" y="3042619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16000" dirty="0">
                <a:solidFill>
                  <a:srgbClr val="F3F3F3"/>
                </a:solidFill>
                <a:latin typeface="Museo Sans 900" panose="02000000000000000000" pitchFamily="50" charset="0"/>
              </a:rPr>
              <a:t>04</a:t>
            </a:r>
          </a:p>
        </p:txBody>
      </p:sp>
      <p:sp>
        <p:nvSpPr>
          <p:cNvPr id="12" name="Google Shape;194;p33">
            <a:extLst>
              <a:ext uri="{FF2B5EF4-FFF2-40B4-BE49-F238E27FC236}">
                <a16:creationId xmlns:a16="http://schemas.microsoft.com/office/drawing/2014/main" id="{7D4B519C-1638-491E-B466-283E69318E6D}"/>
              </a:ext>
            </a:extLst>
          </p:cNvPr>
          <p:cNvSpPr txBox="1">
            <a:spLocks/>
          </p:cNvSpPr>
          <p:nvPr/>
        </p:nvSpPr>
        <p:spPr>
          <a:xfrm flipH="1">
            <a:off x="3492865" y="3586194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2800" dirty="0">
                <a:solidFill>
                  <a:srgbClr val="F3F3F3"/>
                </a:solidFill>
                <a:latin typeface="Montserrat" panose="00000500000000000000" pitchFamily="2" charset="0"/>
              </a:rPr>
              <a:t>ADVIES</a:t>
            </a:r>
          </a:p>
          <a:p>
            <a:pPr algn="r">
              <a:spcBef>
                <a:spcPts val="0"/>
              </a:spcBef>
            </a:pPr>
            <a:r>
              <a:rPr lang="es" sz="2800" dirty="0">
                <a:solidFill>
                  <a:srgbClr val="F3F3F3"/>
                </a:solidFill>
                <a:latin typeface="Montserrat" panose="00000500000000000000" pitchFamily="2" charset="0"/>
              </a:rPr>
              <a:t>RAPPORT</a:t>
            </a:r>
          </a:p>
          <a:p>
            <a:pPr algn="r">
              <a:spcBef>
                <a:spcPts val="0"/>
              </a:spcBef>
            </a:pPr>
            <a:endParaRPr lang="es" sz="2800" dirty="0">
              <a:solidFill>
                <a:srgbClr val="F3F3F3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Google Shape;144;p29">
            <a:extLst>
              <a:ext uri="{FF2B5EF4-FFF2-40B4-BE49-F238E27FC236}">
                <a16:creationId xmlns:a16="http://schemas.microsoft.com/office/drawing/2014/main" id="{7AAAAE16-7124-4B56-98FE-4A734A68ECF0}"/>
              </a:ext>
            </a:extLst>
          </p:cNvPr>
          <p:cNvSpPr/>
          <p:nvPr/>
        </p:nvSpPr>
        <p:spPr>
          <a:xfrm rot="10800000">
            <a:off x="10899221" y="356801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145;p29">
            <a:extLst>
              <a:ext uri="{FF2B5EF4-FFF2-40B4-BE49-F238E27FC236}">
                <a16:creationId xmlns:a16="http://schemas.microsoft.com/office/drawing/2014/main" id="{7C027358-9625-4887-A4A7-C9241AC2705C}"/>
              </a:ext>
            </a:extLst>
          </p:cNvPr>
          <p:cNvSpPr/>
          <p:nvPr/>
        </p:nvSpPr>
        <p:spPr>
          <a:xfrm>
            <a:off x="317683" y="5699232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" name="Google Shape;8406;p70">
            <a:extLst>
              <a:ext uri="{FF2B5EF4-FFF2-40B4-BE49-F238E27FC236}">
                <a16:creationId xmlns:a16="http://schemas.microsoft.com/office/drawing/2014/main" id="{2F1177F0-2FCA-43A7-83F8-FF15DA326A16}"/>
              </a:ext>
            </a:extLst>
          </p:cNvPr>
          <p:cNvGrpSpPr/>
          <p:nvPr/>
        </p:nvGrpSpPr>
        <p:grpSpPr>
          <a:xfrm>
            <a:off x="7189795" y="3429000"/>
            <a:ext cx="712557" cy="785901"/>
            <a:chOff x="4206459" y="1191441"/>
            <a:chExt cx="712557" cy="785901"/>
          </a:xfrm>
        </p:grpSpPr>
        <p:sp>
          <p:nvSpPr>
            <p:cNvPr id="25" name="Google Shape;8407;p70">
              <a:extLst>
                <a:ext uri="{FF2B5EF4-FFF2-40B4-BE49-F238E27FC236}">
                  <a16:creationId xmlns:a16="http://schemas.microsoft.com/office/drawing/2014/main" id="{66552A16-74F5-410A-973C-4557D1498FA2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08;p70">
              <a:extLst>
                <a:ext uri="{FF2B5EF4-FFF2-40B4-BE49-F238E27FC236}">
                  <a16:creationId xmlns:a16="http://schemas.microsoft.com/office/drawing/2014/main" id="{5BE9FD0B-A6BF-46B1-BE4A-D3DC9742A02C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09;p70">
              <a:extLst>
                <a:ext uri="{FF2B5EF4-FFF2-40B4-BE49-F238E27FC236}">
                  <a16:creationId xmlns:a16="http://schemas.microsoft.com/office/drawing/2014/main" id="{4744C155-636B-4756-A8CD-88D85344AA84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10;p70">
              <a:extLst>
                <a:ext uri="{FF2B5EF4-FFF2-40B4-BE49-F238E27FC236}">
                  <a16:creationId xmlns:a16="http://schemas.microsoft.com/office/drawing/2014/main" id="{E8A44C92-3F66-466F-AF79-E82049B4510D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8411;p70">
              <a:extLst>
                <a:ext uri="{FF2B5EF4-FFF2-40B4-BE49-F238E27FC236}">
                  <a16:creationId xmlns:a16="http://schemas.microsoft.com/office/drawing/2014/main" id="{FC1ED41F-0B79-4676-8933-E1E886CFC301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1" name="Google Shape;8412;p70">
                <a:extLst>
                  <a:ext uri="{FF2B5EF4-FFF2-40B4-BE49-F238E27FC236}">
                    <a16:creationId xmlns:a16="http://schemas.microsoft.com/office/drawing/2014/main" id="{DF86CE22-DEB5-439A-B03E-89EFA943789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413;p70">
                <a:extLst>
                  <a:ext uri="{FF2B5EF4-FFF2-40B4-BE49-F238E27FC236}">
                    <a16:creationId xmlns:a16="http://schemas.microsoft.com/office/drawing/2014/main" id="{49273598-40AB-484C-A7D6-5803AD4CE0D7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414;p70">
                <a:extLst>
                  <a:ext uri="{FF2B5EF4-FFF2-40B4-BE49-F238E27FC236}">
                    <a16:creationId xmlns:a16="http://schemas.microsoft.com/office/drawing/2014/main" id="{41088308-AC38-4535-97C3-62D4F9794C7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415;p70">
                <a:extLst>
                  <a:ext uri="{FF2B5EF4-FFF2-40B4-BE49-F238E27FC236}">
                    <a16:creationId xmlns:a16="http://schemas.microsoft.com/office/drawing/2014/main" id="{D4E8F78B-71B1-446E-AF76-66A39787375A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16;p70">
              <a:extLst>
                <a:ext uri="{FF2B5EF4-FFF2-40B4-BE49-F238E27FC236}">
                  <a16:creationId xmlns:a16="http://schemas.microsoft.com/office/drawing/2014/main" id="{2F6A2C0E-C2F0-4ABA-A650-9B2FFB34EF92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7" name="Google Shape;8417;p70">
                <a:extLst>
                  <a:ext uri="{FF2B5EF4-FFF2-40B4-BE49-F238E27FC236}">
                    <a16:creationId xmlns:a16="http://schemas.microsoft.com/office/drawing/2014/main" id="{D5EDB9ED-8745-4FDF-9DA3-1A5FE52A752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418;p70">
                <a:extLst>
                  <a:ext uri="{FF2B5EF4-FFF2-40B4-BE49-F238E27FC236}">
                    <a16:creationId xmlns:a16="http://schemas.microsoft.com/office/drawing/2014/main" id="{6E34FDBA-BD3D-4A03-AB34-5236923971BF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19;p70">
                <a:extLst>
                  <a:ext uri="{FF2B5EF4-FFF2-40B4-BE49-F238E27FC236}">
                    <a16:creationId xmlns:a16="http://schemas.microsoft.com/office/drawing/2014/main" id="{EBF88DDE-6A37-4CFC-93E5-1F64A0150D2D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20;p70">
                <a:extLst>
                  <a:ext uri="{FF2B5EF4-FFF2-40B4-BE49-F238E27FC236}">
                    <a16:creationId xmlns:a16="http://schemas.microsoft.com/office/drawing/2014/main" id="{60A031FA-9DAA-40A6-A846-0F4624F0F5C2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21;p70">
              <a:extLst>
                <a:ext uri="{FF2B5EF4-FFF2-40B4-BE49-F238E27FC236}">
                  <a16:creationId xmlns:a16="http://schemas.microsoft.com/office/drawing/2014/main" id="{991F850C-F8F6-482E-9CD1-360FB3D2A7B3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3" name="Google Shape;8422;p70">
                <a:extLst>
                  <a:ext uri="{FF2B5EF4-FFF2-40B4-BE49-F238E27FC236}">
                    <a16:creationId xmlns:a16="http://schemas.microsoft.com/office/drawing/2014/main" id="{B32C0CF1-C4CE-4929-BC33-B256EFA219DC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23;p70">
                <a:extLst>
                  <a:ext uri="{FF2B5EF4-FFF2-40B4-BE49-F238E27FC236}">
                    <a16:creationId xmlns:a16="http://schemas.microsoft.com/office/drawing/2014/main" id="{C1AB8279-C53D-4CC7-B68E-A06602A8B88B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24;p70">
                <a:extLst>
                  <a:ext uri="{FF2B5EF4-FFF2-40B4-BE49-F238E27FC236}">
                    <a16:creationId xmlns:a16="http://schemas.microsoft.com/office/drawing/2014/main" id="{4E92FA99-B81A-4ED3-893F-C91AF159ED79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25;p70">
                <a:extLst>
                  <a:ext uri="{FF2B5EF4-FFF2-40B4-BE49-F238E27FC236}">
                    <a16:creationId xmlns:a16="http://schemas.microsoft.com/office/drawing/2014/main" id="{28CF1C5F-5EBE-406A-BDB2-11E53BD16075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8426;p70">
              <a:extLst>
                <a:ext uri="{FF2B5EF4-FFF2-40B4-BE49-F238E27FC236}">
                  <a16:creationId xmlns:a16="http://schemas.microsoft.com/office/drawing/2014/main" id="{2BCD8BEC-51AD-4E71-8057-E311915380A2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8" name="Google Shape;8427;p70">
                <a:extLst>
                  <a:ext uri="{FF2B5EF4-FFF2-40B4-BE49-F238E27FC236}">
                    <a16:creationId xmlns:a16="http://schemas.microsoft.com/office/drawing/2014/main" id="{272019E7-9EEA-40F0-8CEC-AB2F7EEF9DD2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28;p70">
                <a:extLst>
                  <a:ext uri="{FF2B5EF4-FFF2-40B4-BE49-F238E27FC236}">
                    <a16:creationId xmlns:a16="http://schemas.microsoft.com/office/drawing/2014/main" id="{A433504A-5FFF-4589-AAA4-53B427B5BD4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29;p70">
                <a:extLst>
                  <a:ext uri="{FF2B5EF4-FFF2-40B4-BE49-F238E27FC236}">
                    <a16:creationId xmlns:a16="http://schemas.microsoft.com/office/drawing/2014/main" id="{A6EE8A2F-2CC2-4B15-9ADB-58B8F1523ABF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30;p70">
                <a:extLst>
                  <a:ext uri="{FF2B5EF4-FFF2-40B4-BE49-F238E27FC236}">
                    <a16:creationId xmlns:a16="http://schemas.microsoft.com/office/drawing/2014/main" id="{1797A9F8-1070-484E-BC82-4D4EE9EBFDEA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8431;p70">
              <a:extLst>
                <a:ext uri="{FF2B5EF4-FFF2-40B4-BE49-F238E27FC236}">
                  <a16:creationId xmlns:a16="http://schemas.microsoft.com/office/drawing/2014/main" id="{5BE6A212-B45C-4EB7-BE50-9C1C70B23094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32;p70">
              <a:extLst>
                <a:ext uri="{FF2B5EF4-FFF2-40B4-BE49-F238E27FC236}">
                  <a16:creationId xmlns:a16="http://schemas.microsoft.com/office/drawing/2014/main" id="{1BB7B38E-A866-40C6-8908-BB848CCCB67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33;p70">
              <a:extLst>
                <a:ext uri="{FF2B5EF4-FFF2-40B4-BE49-F238E27FC236}">
                  <a16:creationId xmlns:a16="http://schemas.microsoft.com/office/drawing/2014/main" id="{6900A58F-BDCC-4D61-BB55-BC74DB0BA4AC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34;p70">
              <a:extLst>
                <a:ext uri="{FF2B5EF4-FFF2-40B4-BE49-F238E27FC236}">
                  <a16:creationId xmlns:a16="http://schemas.microsoft.com/office/drawing/2014/main" id="{FC25D5FC-84D5-4640-A0A1-51D385CD29D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8435;p70">
              <a:extLst>
                <a:ext uri="{FF2B5EF4-FFF2-40B4-BE49-F238E27FC236}">
                  <a16:creationId xmlns:a16="http://schemas.microsoft.com/office/drawing/2014/main" id="{F47E14FC-CC97-4346-9F47-E98E6A229C1B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3" name="Google Shape;8436;p70">
                <a:extLst>
                  <a:ext uri="{FF2B5EF4-FFF2-40B4-BE49-F238E27FC236}">
                    <a16:creationId xmlns:a16="http://schemas.microsoft.com/office/drawing/2014/main" id="{9EF9D7D8-87FE-49C6-9BA1-94F96F0513F2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37;p70">
                <a:extLst>
                  <a:ext uri="{FF2B5EF4-FFF2-40B4-BE49-F238E27FC236}">
                    <a16:creationId xmlns:a16="http://schemas.microsoft.com/office/drawing/2014/main" id="{F738598B-FB30-4D6A-9B52-52F876C5904F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38;p70">
                <a:extLst>
                  <a:ext uri="{FF2B5EF4-FFF2-40B4-BE49-F238E27FC236}">
                    <a16:creationId xmlns:a16="http://schemas.microsoft.com/office/drawing/2014/main" id="{9B8EB3E4-C9CC-4505-A2CE-D855A5F59540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39;p70">
                <a:extLst>
                  <a:ext uri="{FF2B5EF4-FFF2-40B4-BE49-F238E27FC236}">
                    <a16:creationId xmlns:a16="http://schemas.microsoft.com/office/drawing/2014/main" id="{54D4F371-8C76-4A5B-AC5F-82C47ACB342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8440;p70">
              <a:extLst>
                <a:ext uri="{FF2B5EF4-FFF2-40B4-BE49-F238E27FC236}">
                  <a16:creationId xmlns:a16="http://schemas.microsoft.com/office/drawing/2014/main" id="{4CFD9B6C-B57F-412B-ACAC-39E4DDFE42F8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39" name="Google Shape;8441;p70">
                <a:extLst>
                  <a:ext uri="{FF2B5EF4-FFF2-40B4-BE49-F238E27FC236}">
                    <a16:creationId xmlns:a16="http://schemas.microsoft.com/office/drawing/2014/main" id="{4D2796DA-7A81-4AB4-A4A8-EDFC07EA9B90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42;p70">
                <a:extLst>
                  <a:ext uri="{FF2B5EF4-FFF2-40B4-BE49-F238E27FC236}">
                    <a16:creationId xmlns:a16="http://schemas.microsoft.com/office/drawing/2014/main" id="{984A19C1-DE38-4EE2-9D45-21E455472B33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43;p70">
                <a:extLst>
                  <a:ext uri="{FF2B5EF4-FFF2-40B4-BE49-F238E27FC236}">
                    <a16:creationId xmlns:a16="http://schemas.microsoft.com/office/drawing/2014/main" id="{BAB1E04B-9C2F-4A6D-8418-5B7B9EAA050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444;p70">
                <a:extLst>
                  <a:ext uri="{FF2B5EF4-FFF2-40B4-BE49-F238E27FC236}">
                    <a16:creationId xmlns:a16="http://schemas.microsoft.com/office/drawing/2014/main" id="{6E93A7A3-6A9B-4C86-8A7D-88B55C553073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982606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BB684B99-F2BF-C69A-5F40-1E909DA7F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78" y="0"/>
            <a:ext cx="12192000" cy="8128000"/>
          </a:xfrm>
          <a:prstGeom prst="rect">
            <a:avLst/>
          </a:prstGeom>
        </p:spPr>
      </p:pic>
      <p:sp>
        <p:nvSpPr>
          <p:cNvPr id="3" name="Rechthoek 7">
            <a:extLst>
              <a:ext uri="{FF2B5EF4-FFF2-40B4-BE49-F238E27FC236}">
                <a16:creationId xmlns:a16="http://schemas.microsoft.com/office/drawing/2014/main" id="{F1E64BB3-3D79-9371-6D91-57C73ED3CDB5}"/>
              </a:ext>
            </a:extLst>
          </p:cNvPr>
          <p:cNvSpPr/>
          <p:nvPr/>
        </p:nvSpPr>
        <p:spPr>
          <a:xfrm>
            <a:off x="4797156" y="-85683"/>
            <a:ext cx="7463740" cy="7013164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D87A49D8-C12F-4812-B2BD-29AF9F1025C0}"/>
              </a:ext>
            </a:extLst>
          </p:cNvPr>
          <p:cNvSpPr/>
          <p:nvPr/>
        </p:nvSpPr>
        <p:spPr>
          <a:xfrm>
            <a:off x="1" y="1"/>
            <a:ext cx="48387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4C52BF-4E83-4A76-B300-E8006A6FD1A4}"/>
              </a:ext>
            </a:extLst>
          </p:cNvPr>
          <p:cNvSpPr txBox="1"/>
          <p:nvPr/>
        </p:nvSpPr>
        <p:spPr>
          <a:xfrm>
            <a:off x="671665" y="2078826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Format opgesteld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742021B-EE70-43A8-8C5B-7538DA7ACA9F}"/>
              </a:ext>
            </a:extLst>
          </p:cNvPr>
          <p:cNvSpPr txBox="1"/>
          <p:nvPr/>
        </p:nvSpPr>
        <p:spPr>
          <a:xfrm>
            <a:off x="675155" y="3861778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29A03BF-242A-438D-A668-B8004215C27E}"/>
              </a:ext>
            </a:extLst>
          </p:cNvPr>
          <p:cNvCxnSpPr>
            <a:cxnSpLocks/>
          </p:cNvCxnSpPr>
          <p:nvPr/>
        </p:nvCxnSpPr>
        <p:spPr>
          <a:xfrm flipH="1">
            <a:off x="837627" y="1276000"/>
            <a:ext cx="294379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C2262A0D-ADA8-40B7-883E-38362DCB10A0}"/>
              </a:ext>
            </a:extLst>
          </p:cNvPr>
          <p:cNvSpPr txBox="1"/>
          <p:nvPr/>
        </p:nvSpPr>
        <p:spPr>
          <a:xfrm>
            <a:off x="675155" y="2970302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Uitschrijven proces</a:t>
            </a: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C9F8271D-18A1-460F-A128-D1E0492BA09D}"/>
              </a:ext>
            </a:extLst>
          </p:cNvPr>
          <p:cNvSpPr txBox="1">
            <a:spLocks/>
          </p:cNvSpPr>
          <p:nvPr/>
        </p:nvSpPr>
        <p:spPr>
          <a:xfrm>
            <a:off x="-2801908" y="20420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chemeClr val="bg1"/>
                </a:solidFill>
                <a:latin typeface="Montserrat" panose="00000500000000000000" pitchFamily="2" charset="0"/>
              </a:rPr>
              <a:t>Adviesrapport</a:t>
            </a:r>
            <a:endParaRPr lang="nl-NL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D25C598A-58A3-4176-9ABD-4FEA8915523E}"/>
              </a:ext>
            </a:extLst>
          </p:cNvPr>
          <p:cNvSpPr txBox="1"/>
          <p:nvPr/>
        </p:nvSpPr>
        <p:spPr>
          <a:xfrm>
            <a:off x="4045349" y="2430724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8" name="Tekstvak 35">
            <a:extLst>
              <a:ext uri="{FF2B5EF4-FFF2-40B4-BE49-F238E27FC236}">
                <a16:creationId xmlns:a16="http://schemas.microsoft.com/office/drawing/2014/main" id="{5B611BCA-49F6-BEA6-F680-D858614C3F3D}"/>
              </a:ext>
            </a:extLst>
          </p:cNvPr>
          <p:cNvSpPr txBox="1"/>
          <p:nvPr/>
        </p:nvSpPr>
        <p:spPr>
          <a:xfrm>
            <a:off x="646686" y="4664020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</a:t>
            </a:r>
          </a:p>
        </p:txBody>
      </p:sp>
      <p:sp>
        <p:nvSpPr>
          <p:cNvPr id="9" name="Tekstvak 35">
            <a:extLst>
              <a:ext uri="{FF2B5EF4-FFF2-40B4-BE49-F238E27FC236}">
                <a16:creationId xmlns:a16="http://schemas.microsoft.com/office/drawing/2014/main" id="{E46346CD-8F8B-B334-C477-EE3E1F3CE372}"/>
              </a:ext>
            </a:extLst>
          </p:cNvPr>
          <p:cNvSpPr txBox="1"/>
          <p:nvPr/>
        </p:nvSpPr>
        <p:spPr>
          <a:xfrm>
            <a:off x="628247" y="5479967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….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A34A7F7-670A-4558-8780-522C08B533D0}"/>
              </a:ext>
            </a:extLst>
          </p:cNvPr>
          <p:cNvSpPr/>
          <p:nvPr/>
        </p:nvSpPr>
        <p:spPr>
          <a:xfrm>
            <a:off x="-128187" y="6780552"/>
            <a:ext cx="12381662" cy="92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F5499256-2819-779C-CD08-4FBCDB4BD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6478" y="1685927"/>
            <a:ext cx="2341746" cy="3307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4" name="Picture 13" descr="Sunburst chart&#10;&#10;Description automatically generated with medium confidence">
            <a:extLst>
              <a:ext uri="{FF2B5EF4-FFF2-40B4-BE49-F238E27FC236}">
                <a16:creationId xmlns:a16="http://schemas.microsoft.com/office/drawing/2014/main" id="{1F0F5460-782C-46D2-6907-A701F2340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609" y="1685927"/>
            <a:ext cx="2339486" cy="33074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4930119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8990D3FF-061D-5F96-6073-3A190D79F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960"/>
            <a:ext cx="12192000" cy="8128000"/>
          </a:xfrm>
          <a:prstGeom prst="rect">
            <a:avLst/>
          </a:prstGeom>
        </p:spPr>
      </p:pic>
      <p:sp>
        <p:nvSpPr>
          <p:cNvPr id="4" name="Rechthoek 7">
            <a:extLst>
              <a:ext uri="{FF2B5EF4-FFF2-40B4-BE49-F238E27FC236}">
                <a16:creationId xmlns:a16="http://schemas.microsoft.com/office/drawing/2014/main" id="{CE62215A-A4B6-A990-214C-AB95732E1400}"/>
              </a:ext>
            </a:extLst>
          </p:cNvPr>
          <p:cNvSpPr/>
          <p:nvPr/>
        </p:nvSpPr>
        <p:spPr>
          <a:xfrm>
            <a:off x="-56556" y="-24877"/>
            <a:ext cx="12283439" cy="710591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725545BF-8E41-48D4-BEC5-CD35A3DF27B7}"/>
              </a:ext>
            </a:extLst>
          </p:cNvPr>
          <p:cNvSpPr txBox="1">
            <a:spLocks/>
          </p:cNvSpPr>
          <p:nvPr/>
        </p:nvSpPr>
        <p:spPr>
          <a:xfrm>
            <a:off x="838200" y="2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0A70E8D5-156B-4893-950B-547DD2E57A36}"/>
              </a:ext>
            </a:extLst>
          </p:cNvPr>
          <p:cNvSpPr/>
          <p:nvPr/>
        </p:nvSpPr>
        <p:spPr>
          <a:xfrm>
            <a:off x="3911698" y="1255535"/>
            <a:ext cx="4346932" cy="43469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Google Shape;194;p33">
            <a:extLst>
              <a:ext uri="{FF2B5EF4-FFF2-40B4-BE49-F238E27FC236}">
                <a16:creationId xmlns:a16="http://schemas.microsoft.com/office/drawing/2014/main" id="{BE03E907-68CE-4E5D-96D2-ECF8DCA6FD13}"/>
              </a:ext>
            </a:extLst>
          </p:cNvPr>
          <p:cNvSpPr txBox="1">
            <a:spLocks/>
          </p:cNvSpPr>
          <p:nvPr/>
        </p:nvSpPr>
        <p:spPr>
          <a:xfrm flipH="1">
            <a:off x="886378" y="3042619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16000" dirty="0">
                <a:solidFill>
                  <a:srgbClr val="F3F3F3"/>
                </a:solidFill>
                <a:latin typeface="Museo Sans 900" panose="02000000000000000000" pitchFamily="50" charset="0"/>
              </a:rPr>
              <a:t>05</a:t>
            </a:r>
          </a:p>
        </p:txBody>
      </p:sp>
      <p:sp>
        <p:nvSpPr>
          <p:cNvPr id="12" name="Google Shape;194;p33">
            <a:extLst>
              <a:ext uri="{FF2B5EF4-FFF2-40B4-BE49-F238E27FC236}">
                <a16:creationId xmlns:a16="http://schemas.microsoft.com/office/drawing/2014/main" id="{7D4B519C-1638-491E-B466-283E69318E6D}"/>
              </a:ext>
            </a:extLst>
          </p:cNvPr>
          <p:cNvSpPr txBox="1">
            <a:spLocks/>
          </p:cNvSpPr>
          <p:nvPr/>
        </p:nvSpPr>
        <p:spPr>
          <a:xfrm flipH="1">
            <a:off x="3492865" y="3475140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2800" dirty="0">
                <a:solidFill>
                  <a:srgbClr val="F3F3F3"/>
                </a:solidFill>
                <a:latin typeface="Montserrat" panose="00000500000000000000" pitchFamily="2" charset="0"/>
              </a:rPr>
              <a:t>VERVOLG</a:t>
            </a:r>
          </a:p>
          <a:p>
            <a:pPr algn="r">
              <a:spcBef>
                <a:spcPts val="0"/>
              </a:spcBef>
            </a:pPr>
            <a:r>
              <a:rPr lang="es" sz="2800" dirty="0">
                <a:solidFill>
                  <a:srgbClr val="F3F3F3"/>
                </a:solidFill>
                <a:latin typeface="Montserrat" panose="00000500000000000000" pitchFamily="2" charset="0"/>
              </a:rPr>
              <a:t>STAPPEN</a:t>
            </a:r>
          </a:p>
          <a:p>
            <a:pPr algn="r">
              <a:spcBef>
                <a:spcPts val="0"/>
              </a:spcBef>
            </a:pPr>
            <a:endParaRPr lang="es" sz="2800" dirty="0">
              <a:solidFill>
                <a:srgbClr val="F3F3F3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Google Shape;144;p29">
            <a:extLst>
              <a:ext uri="{FF2B5EF4-FFF2-40B4-BE49-F238E27FC236}">
                <a16:creationId xmlns:a16="http://schemas.microsoft.com/office/drawing/2014/main" id="{7AAAAE16-7124-4B56-98FE-4A734A68ECF0}"/>
              </a:ext>
            </a:extLst>
          </p:cNvPr>
          <p:cNvSpPr/>
          <p:nvPr/>
        </p:nvSpPr>
        <p:spPr>
          <a:xfrm rot="10800000">
            <a:off x="10899221" y="356801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145;p29">
            <a:extLst>
              <a:ext uri="{FF2B5EF4-FFF2-40B4-BE49-F238E27FC236}">
                <a16:creationId xmlns:a16="http://schemas.microsoft.com/office/drawing/2014/main" id="{7C027358-9625-4887-A4A7-C9241AC2705C}"/>
              </a:ext>
            </a:extLst>
          </p:cNvPr>
          <p:cNvSpPr/>
          <p:nvPr/>
        </p:nvSpPr>
        <p:spPr>
          <a:xfrm>
            <a:off x="317683" y="5699232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" name="Google Shape;8406;p70">
            <a:extLst>
              <a:ext uri="{FF2B5EF4-FFF2-40B4-BE49-F238E27FC236}">
                <a16:creationId xmlns:a16="http://schemas.microsoft.com/office/drawing/2014/main" id="{2F1177F0-2FCA-43A7-83F8-FF15DA326A16}"/>
              </a:ext>
            </a:extLst>
          </p:cNvPr>
          <p:cNvGrpSpPr/>
          <p:nvPr/>
        </p:nvGrpSpPr>
        <p:grpSpPr>
          <a:xfrm>
            <a:off x="7189795" y="3429000"/>
            <a:ext cx="712557" cy="785901"/>
            <a:chOff x="4206459" y="1191441"/>
            <a:chExt cx="712557" cy="785901"/>
          </a:xfrm>
        </p:grpSpPr>
        <p:sp>
          <p:nvSpPr>
            <p:cNvPr id="25" name="Google Shape;8407;p70">
              <a:extLst>
                <a:ext uri="{FF2B5EF4-FFF2-40B4-BE49-F238E27FC236}">
                  <a16:creationId xmlns:a16="http://schemas.microsoft.com/office/drawing/2014/main" id="{66552A16-74F5-410A-973C-4557D1498FA2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08;p70">
              <a:extLst>
                <a:ext uri="{FF2B5EF4-FFF2-40B4-BE49-F238E27FC236}">
                  <a16:creationId xmlns:a16="http://schemas.microsoft.com/office/drawing/2014/main" id="{5BE9FD0B-A6BF-46B1-BE4A-D3DC9742A02C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09;p70">
              <a:extLst>
                <a:ext uri="{FF2B5EF4-FFF2-40B4-BE49-F238E27FC236}">
                  <a16:creationId xmlns:a16="http://schemas.microsoft.com/office/drawing/2014/main" id="{4744C155-636B-4756-A8CD-88D85344AA84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10;p70">
              <a:extLst>
                <a:ext uri="{FF2B5EF4-FFF2-40B4-BE49-F238E27FC236}">
                  <a16:creationId xmlns:a16="http://schemas.microsoft.com/office/drawing/2014/main" id="{E8A44C92-3F66-466F-AF79-E82049B4510D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8411;p70">
              <a:extLst>
                <a:ext uri="{FF2B5EF4-FFF2-40B4-BE49-F238E27FC236}">
                  <a16:creationId xmlns:a16="http://schemas.microsoft.com/office/drawing/2014/main" id="{FC1ED41F-0B79-4676-8933-E1E886CFC301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1" name="Google Shape;8412;p70">
                <a:extLst>
                  <a:ext uri="{FF2B5EF4-FFF2-40B4-BE49-F238E27FC236}">
                    <a16:creationId xmlns:a16="http://schemas.microsoft.com/office/drawing/2014/main" id="{DF86CE22-DEB5-439A-B03E-89EFA943789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413;p70">
                <a:extLst>
                  <a:ext uri="{FF2B5EF4-FFF2-40B4-BE49-F238E27FC236}">
                    <a16:creationId xmlns:a16="http://schemas.microsoft.com/office/drawing/2014/main" id="{49273598-40AB-484C-A7D6-5803AD4CE0D7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414;p70">
                <a:extLst>
                  <a:ext uri="{FF2B5EF4-FFF2-40B4-BE49-F238E27FC236}">
                    <a16:creationId xmlns:a16="http://schemas.microsoft.com/office/drawing/2014/main" id="{41088308-AC38-4535-97C3-62D4F9794C7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415;p70">
                <a:extLst>
                  <a:ext uri="{FF2B5EF4-FFF2-40B4-BE49-F238E27FC236}">
                    <a16:creationId xmlns:a16="http://schemas.microsoft.com/office/drawing/2014/main" id="{D4E8F78B-71B1-446E-AF76-66A39787375A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16;p70">
              <a:extLst>
                <a:ext uri="{FF2B5EF4-FFF2-40B4-BE49-F238E27FC236}">
                  <a16:creationId xmlns:a16="http://schemas.microsoft.com/office/drawing/2014/main" id="{2F6A2C0E-C2F0-4ABA-A650-9B2FFB34EF92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7" name="Google Shape;8417;p70">
                <a:extLst>
                  <a:ext uri="{FF2B5EF4-FFF2-40B4-BE49-F238E27FC236}">
                    <a16:creationId xmlns:a16="http://schemas.microsoft.com/office/drawing/2014/main" id="{D5EDB9ED-8745-4FDF-9DA3-1A5FE52A752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418;p70">
                <a:extLst>
                  <a:ext uri="{FF2B5EF4-FFF2-40B4-BE49-F238E27FC236}">
                    <a16:creationId xmlns:a16="http://schemas.microsoft.com/office/drawing/2014/main" id="{6E34FDBA-BD3D-4A03-AB34-5236923971BF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19;p70">
                <a:extLst>
                  <a:ext uri="{FF2B5EF4-FFF2-40B4-BE49-F238E27FC236}">
                    <a16:creationId xmlns:a16="http://schemas.microsoft.com/office/drawing/2014/main" id="{EBF88DDE-6A37-4CFC-93E5-1F64A0150D2D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20;p70">
                <a:extLst>
                  <a:ext uri="{FF2B5EF4-FFF2-40B4-BE49-F238E27FC236}">
                    <a16:creationId xmlns:a16="http://schemas.microsoft.com/office/drawing/2014/main" id="{60A031FA-9DAA-40A6-A846-0F4624F0F5C2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21;p70">
              <a:extLst>
                <a:ext uri="{FF2B5EF4-FFF2-40B4-BE49-F238E27FC236}">
                  <a16:creationId xmlns:a16="http://schemas.microsoft.com/office/drawing/2014/main" id="{991F850C-F8F6-482E-9CD1-360FB3D2A7B3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3" name="Google Shape;8422;p70">
                <a:extLst>
                  <a:ext uri="{FF2B5EF4-FFF2-40B4-BE49-F238E27FC236}">
                    <a16:creationId xmlns:a16="http://schemas.microsoft.com/office/drawing/2014/main" id="{B32C0CF1-C4CE-4929-BC33-B256EFA219DC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23;p70">
                <a:extLst>
                  <a:ext uri="{FF2B5EF4-FFF2-40B4-BE49-F238E27FC236}">
                    <a16:creationId xmlns:a16="http://schemas.microsoft.com/office/drawing/2014/main" id="{C1AB8279-C53D-4CC7-B68E-A06602A8B88B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24;p70">
                <a:extLst>
                  <a:ext uri="{FF2B5EF4-FFF2-40B4-BE49-F238E27FC236}">
                    <a16:creationId xmlns:a16="http://schemas.microsoft.com/office/drawing/2014/main" id="{4E92FA99-B81A-4ED3-893F-C91AF159ED79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25;p70">
                <a:extLst>
                  <a:ext uri="{FF2B5EF4-FFF2-40B4-BE49-F238E27FC236}">
                    <a16:creationId xmlns:a16="http://schemas.microsoft.com/office/drawing/2014/main" id="{28CF1C5F-5EBE-406A-BDB2-11E53BD16075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8426;p70">
              <a:extLst>
                <a:ext uri="{FF2B5EF4-FFF2-40B4-BE49-F238E27FC236}">
                  <a16:creationId xmlns:a16="http://schemas.microsoft.com/office/drawing/2014/main" id="{2BCD8BEC-51AD-4E71-8057-E311915380A2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8" name="Google Shape;8427;p70">
                <a:extLst>
                  <a:ext uri="{FF2B5EF4-FFF2-40B4-BE49-F238E27FC236}">
                    <a16:creationId xmlns:a16="http://schemas.microsoft.com/office/drawing/2014/main" id="{272019E7-9EEA-40F0-8CEC-AB2F7EEF9DD2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28;p70">
                <a:extLst>
                  <a:ext uri="{FF2B5EF4-FFF2-40B4-BE49-F238E27FC236}">
                    <a16:creationId xmlns:a16="http://schemas.microsoft.com/office/drawing/2014/main" id="{A433504A-5FFF-4589-AAA4-53B427B5BD4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29;p70">
                <a:extLst>
                  <a:ext uri="{FF2B5EF4-FFF2-40B4-BE49-F238E27FC236}">
                    <a16:creationId xmlns:a16="http://schemas.microsoft.com/office/drawing/2014/main" id="{A6EE8A2F-2CC2-4B15-9ADB-58B8F1523ABF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30;p70">
                <a:extLst>
                  <a:ext uri="{FF2B5EF4-FFF2-40B4-BE49-F238E27FC236}">
                    <a16:creationId xmlns:a16="http://schemas.microsoft.com/office/drawing/2014/main" id="{1797A9F8-1070-484E-BC82-4D4EE9EBFDEA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8431;p70">
              <a:extLst>
                <a:ext uri="{FF2B5EF4-FFF2-40B4-BE49-F238E27FC236}">
                  <a16:creationId xmlns:a16="http://schemas.microsoft.com/office/drawing/2014/main" id="{5BE6A212-B45C-4EB7-BE50-9C1C70B23094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32;p70">
              <a:extLst>
                <a:ext uri="{FF2B5EF4-FFF2-40B4-BE49-F238E27FC236}">
                  <a16:creationId xmlns:a16="http://schemas.microsoft.com/office/drawing/2014/main" id="{1BB7B38E-A866-40C6-8908-BB848CCCB67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33;p70">
              <a:extLst>
                <a:ext uri="{FF2B5EF4-FFF2-40B4-BE49-F238E27FC236}">
                  <a16:creationId xmlns:a16="http://schemas.microsoft.com/office/drawing/2014/main" id="{6900A58F-BDCC-4D61-BB55-BC74DB0BA4AC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34;p70">
              <a:extLst>
                <a:ext uri="{FF2B5EF4-FFF2-40B4-BE49-F238E27FC236}">
                  <a16:creationId xmlns:a16="http://schemas.microsoft.com/office/drawing/2014/main" id="{FC25D5FC-84D5-4640-A0A1-51D385CD29D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8435;p70">
              <a:extLst>
                <a:ext uri="{FF2B5EF4-FFF2-40B4-BE49-F238E27FC236}">
                  <a16:creationId xmlns:a16="http://schemas.microsoft.com/office/drawing/2014/main" id="{F47E14FC-CC97-4346-9F47-E98E6A229C1B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3" name="Google Shape;8436;p70">
                <a:extLst>
                  <a:ext uri="{FF2B5EF4-FFF2-40B4-BE49-F238E27FC236}">
                    <a16:creationId xmlns:a16="http://schemas.microsoft.com/office/drawing/2014/main" id="{9EF9D7D8-87FE-49C6-9BA1-94F96F0513F2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37;p70">
                <a:extLst>
                  <a:ext uri="{FF2B5EF4-FFF2-40B4-BE49-F238E27FC236}">
                    <a16:creationId xmlns:a16="http://schemas.microsoft.com/office/drawing/2014/main" id="{F738598B-FB30-4D6A-9B52-52F876C5904F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38;p70">
                <a:extLst>
                  <a:ext uri="{FF2B5EF4-FFF2-40B4-BE49-F238E27FC236}">
                    <a16:creationId xmlns:a16="http://schemas.microsoft.com/office/drawing/2014/main" id="{9B8EB3E4-C9CC-4505-A2CE-D855A5F59540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39;p70">
                <a:extLst>
                  <a:ext uri="{FF2B5EF4-FFF2-40B4-BE49-F238E27FC236}">
                    <a16:creationId xmlns:a16="http://schemas.microsoft.com/office/drawing/2014/main" id="{54D4F371-8C76-4A5B-AC5F-82C47ACB342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8440;p70">
              <a:extLst>
                <a:ext uri="{FF2B5EF4-FFF2-40B4-BE49-F238E27FC236}">
                  <a16:creationId xmlns:a16="http://schemas.microsoft.com/office/drawing/2014/main" id="{4CFD9B6C-B57F-412B-ACAC-39E4DDFE42F8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39" name="Google Shape;8441;p70">
                <a:extLst>
                  <a:ext uri="{FF2B5EF4-FFF2-40B4-BE49-F238E27FC236}">
                    <a16:creationId xmlns:a16="http://schemas.microsoft.com/office/drawing/2014/main" id="{4D2796DA-7A81-4AB4-A4A8-EDFC07EA9B90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42;p70">
                <a:extLst>
                  <a:ext uri="{FF2B5EF4-FFF2-40B4-BE49-F238E27FC236}">
                    <a16:creationId xmlns:a16="http://schemas.microsoft.com/office/drawing/2014/main" id="{984A19C1-DE38-4EE2-9D45-21E455472B33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43;p70">
                <a:extLst>
                  <a:ext uri="{FF2B5EF4-FFF2-40B4-BE49-F238E27FC236}">
                    <a16:creationId xmlns:a16="http://schemas.microsoft.com/office/drawing/2014/main" id="{BAB1E04B-9C2F-4A6D-8418-5B7B9EAA050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444;p70">
                <a:extLst>
                  <a:ext uri="{FF2B5EF4-FFF2-40B4-BE49-F238E27FC236}">
                    <a16:creationId xmlns:a16="http://schemas.microsoft.com/office/drawing/2014/main" id="{6E93A7A3-6A9B-4C86-8A7D-88B55C553073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346109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BB684B99-F2BF-C69A-5F40-1E909DA7F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78" y="0"/>
            <a:ext cx="12192000" cy="8128000"/>
          </a:xfrm>
          <a:prstGeom prst="rect">
            <a:avLst/>
          </a:prstGeom>
        </p:spPr>
      </p:pic>
      <p:sp>
        <p:nvSpPr>
          <p:cNvPr id="3" name="Rechthoek 7">
            <a:extLst>
              <a:ext uri="{FF2B5EF4-FFF2-40B4-BE49-F238E27FC236}">
                <a16:creationId xmlns:a16="http://schemas.microsoft.com/office/drawing/2014/main" id="{F1E64BB3-3D79-9371-6D91-57C73ED3CDB5}"/>
              </a:ext>
            </a:extLst>
          </p:cNvPr>
          <p:cNvSpPr/>
          <p:nvPr/>
        </p:nvSpPr>
        <p:spPr>
          <a:xfrm>
            <a:off x="4797156" y="-85683"/>
            <a:ext cx="7463740" cy="7013164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D87A49D8-C12F-4812-B2BD-29AF9F1025C0}"/>
              </a:ext>
            </a:extLst>
          </p:cNvPr>
          <p:cNvSpPr/>
          <p:nvPr/>
        </p:nvSpPr>
        <p:spPr>
          <a:xfrm>
            <a:off x="1" y="1"/>
            <a:ext cx="48387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4C52BF-4E83-4A76-B300-E8006A6FD1A4}"/>
              </a:ext>
            </a:extLst>
          </p:cNvPr>
          <p:cNvSpPr txBox="1"/>
          <p:nvPr/>
        </p:nvSpPr>
        <p:spPr>
          <a:xfrm>
            <a:off x="729032" y="1650033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Privacy en ethiek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742021B-EE70-43A8-8C5B-7538DA7ACA9F}"/>
              </a:ext>
            </a:extLst>
          </p:cNvPr>
          <p:cNvSpPr txBox="1"/>
          <p:nvPr/>
        </p:nvSpPr>
        <p:spPr>
          <a:xfrm>
            <a:off x="732522" y="3432985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Doorontwikkeling design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29A03BF-242A-438D-A668-B8004215C27E}"/>
              </a:ext>
            </a:extLst>
          </p:cNvPr>
          <p:cNvCxnSpPr>
            <a:cxnSpLocks/>
          </p:cNvCxnSpPr>
          <p:nvPr/>
        </p:nvCxnSpPr>
        <p:spPr>
          <a:xfrm flipH="1">
            <a:off x="837627" y="1276000"/>
            <a:ext cx="294379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C2262A0D-ADA8-40B7-883E-38362DCB10A0}"/>
              </a:ext>
            </a:extLst>
          </p:cNvPr>
          <p:cNvSpPr txBox="1"/>
          <p:nvPr/>
        </p:nvSpPr>
        <p:spPr>
          <a:xfrm>
            <a:off x="732522" y="2541509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Doorontwikkeling dashboard</a:t>
            </a: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C9F8271D-18A1-460F-A128-D1E0492BA09D}"/>
              </a:ext>
            </a:extLst>
          </p:cNvPr>
          <p:cNvSpPr txBox="1">
            <a:spLocks/>
          </p:cNvSpPr>
          <p:nvPr/>
        </p:nvSpPr>
        <p:spPr>
          <a:xfrm>
            <a:off x="-2681441" y="16653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chemeClr val="bg1"/>
                </a:solidFill>
                <a:latin typeface="Montserrat" panose="00000500000000000000" pitchFamily="2" charset="0"/>
              </a:rPr>
              <a:t>Vervolgstappen</a:t>
            </a:r>
            <a:endParaRPr lang="nl-NL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D25C598A-58A3-4176-9ABD-4FEA8915523E}"/>
              </a:ext>
            </a:extLst>
          </p:cNvPr>
          <p:cNvSpPr txBox="1"/>
          <p:nvPr/>
        </p:nvSpPr>
        <p:spPr>
          <a:xfrm>
            <a:off x="4045349" y="2430724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8" name="Tekstvak 35">
            <a:extLst>
              <a:ext uri="{FF2B5EF4-FFF2-40B4-BE49-F238E27FC236}">
                <a16:creationId xmlns:a16="http://schemas.microsoft.com/office/drawing/2014/main" id="{5B611BCA-49F6-BEA6-F680-D858614C3F3D}"/>
              </a:ext>
            </a:extLst>
          </p:cNvPr>
          <p:cNvSpPr txBox="1"/>
          <p:nvPr/>
        </p:nvSpPr>
        <p:spPr>
          <a:xfrm>
            <a:off x="704053" y="4235227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Implementatie analyses</a:t>
            </a:r>
          </a:p>
        </p:txBody>
      </p:sp>
      <p:sp>
        <p:nvSpPr>
          <p:cNvPr id="9" name="Tekstvak 35">
            <a:extLst>
              <a:ext uri="{FF2B5EF4-FFF2-40B4-BE49-F238E27FC236}">
                <a16:creationId xmlns:a16="http://schemas.microsoft.com/office/drawing/2014/main" id="{E46346CD-8F8B-B334-C477-EE3E1F3CE372}"/>
              </a:ext>
            </a:extLst>
          </p:cNvPr>
          <p:cNvSpPr txBox="1"/>
          <p:nvPr/>
        </p:nvSpPr>
        <p:spPr>
          <a:xfrm>
            <a:off x="685614" y="5051174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Interactiviteit ontwikkelen</a:t>
            </a:r>
          </a:p>
        </p:txBody>
      </p:sp>
      <p:sp>
        <p:nvSpPr>
          <p:cNvPr id="4" name="Tekstvak 35">
            <a:extLst>
              <a:ext uri="{FF2B5EF4-FFF2-40B4-BE49-F238E27FC236}">
                <a16:creationId xmlns:a16="http://schemas.microsoft.com/office/drawing/2014/main" id="{BA84F648-A4E3-5864-2F62-BD9A9AC383A5}"/>
              </a:ext>
            </a:extLst>
          </p:cNvPr>
          <p:cNvSpPr txBox="1"/>
          <p:nvPr/>
        </p:nvSpPr>
        <p:spPr>
          <a:xfrm>
            <a:off x="704053" y="5859526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Externe tests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A34A7F7-670A-4558-8780-522C08B533D0}"/>
              </a:ext>
            </a:extLst>
          </p:cNvPr>
          <p:cNvSpPr/>
          <p:nvPr/>
        </p:nvSpPr>
        <p:spPr>
          <a:xfrm>
            <a:off x="-128187" y="6780552"/>
            <a:ext cx="12381662" cy="92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EE709BE-4396-3CAA-634A-DFA496E58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384454">
            <a:off x="5269360" y="737937"/>
            <a:ext cx="1894250" cy="14764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C7AAD20-12AD-C8AA-6463-FE39844180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10585">
            <a:off x="9621646" y="541179"/>
            <a:ext cx="2095490" cy="17394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8A60FA4-D6CC-6612-68A3-420AEC7D27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3926" y="1968575"/>
            <a:ext cx="4150070" cy="33228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354032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4409A1A2-A300-F8EE-58C6-B43B706CA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960"/>
            <a:ext cx="12192000" cy="8128000"/>
          </a:xfrm>
          <a:prstGeom prst="rect">
            <a:avLst/>
          </a:prstGeom>
        </p:spPr>
      </p:pic>
      <p:sp>
        <p:nvSpPr>
          <p:cNvPr id="8" name="Rechthoek 7">
            <a:extLst>
              <a:ext uri="{FF2B5EF4-FFF2-40B4-BE49-F238E27FC236}">
                <a16:creationId xmlns:a16="http://schemas.microsoft.com/office/drawing/2014/main" id="{0AB71FC8-9D8A-4AF5-A9F2-AB1B690B987B}"/>
              </a:ext>
            </a:extLst>
          </p:cNvPr>
          <p:cNvSpPr/>
          <p:nvPr/>
        </p:nvSpPr>
        <p:spPr>
          <a:xfrm>
            <a:off x="0" y="-247917"/>
            <a:ext cx="12283439" cy="7105917"/>
          </a:xfrm>
          <a:prstGeom prst="rect">
            <a:avLst/>
          </a:prstGeom>
          <a:solidFill>
            <a:schemeClr val="tx1">
              <a:alpha val="49000"/>
            </a:schemeClr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5400" dirty="0">
                <a:latin typeface="Raleway Black" panose="020B0604020202020204" pitchFamily="2" charset="0"/>
              </a:rPr>
              <a:t>AFSLUITING</a:t>
            </a:r>
            <a:r>
              <a:rPr lang="nl-NL" sz="8000" dirty="0">
                <a:solidFill>
                  <a:srgbClr val="00B0F0"/>
                </a:solidFill>
                <a:latin typeface="Montserrat" panose="00000500000000000000" pitchFamily="2" charset="0"/>
              </a:rPr>
              <a:t>.</a:t>
            </a: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1D928730-BE7E-40A9-A0D8-93377AA8A8AF}"/>
              </a:ext>
            </a:extLst>
          </p:cNvPr>
          <p:cNvCxnSpPr>
            <a:cxnSpLocks/>
          </p:cNvCxnSpPr>
          <p:nvPr/>
        </p:nvCxnSpPr>
        <p:spPr>
          <a:xfrm flipH="1">
            <a:off x="2886899" y="3429000"/>
            <a:ext cx="6858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12">
            <a:extLst>
              <a:ext uri="{FF2B5EF4-FFF2-40B4-BE49-F238E27FC236}">
                <a16:creationId xmlns:a16="http://schemas.microsoft.com/office/drawing/2014/main" id="{1079DDA0-E2EA-4F06-94AD-8CC7A163E6BF}"/>
              </a:ext>
            </a:extLst>
          </p:cNvPr>
          <p:cNvCxnSpPr>
            <a:cxnSpLocks/>
          </p:cNvCxnSpPr>
          <p:nvPr/>
        </p:nvCxnSpPr>
        <p:spPr>
          <a:xfrm flipH="1">
            <a:off x="8680145" y="3429000"/>
            <a:ext cx="6858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hthoek 13">
            <a:extLst>
              <a:ext uri="{FF2B5EF4-FFF2-40B4-BE49-F238E27FC236}">
                <a16:creationId xmlns:a16="http://schemas.microsoft.com/office/drawing/2014/main" id="{15B783E1-0A8E-45C2-B05B-71F99751E89B}"/>
              </a:ext>
            </a:extLst>
          </p:cNvPr>
          <p:cNvSpPr/>
          <p:nvPr/>
        </p:nvSpPr>
        <p:spPr>
          <a:xfrm>
            <a:off x="-128187" y="6780552"/>
            <a:ext cx="12381662" cy="92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8980068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BB684B99-F2BF-C69A-5F40-1E909DA7F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803" y="0"/>
            <a:ext cx="12192000" cy="8128000"/>
          </a:xfrm>
          <a:prstGeom prst="rect">
            <a:avLst/>
          </a:prstGeom>
        </p:spPr>
      </p:pic>
      <p:sp>
        <p:nvSpPr>
          <p:cNvPr id="3" name="Rechthoek 7">
            <a:extLst>
              <a:ext uri="{FF2B5EF4-FFF2-40B4-BE49-F238E27FC236}">
                <a16:creationId xmlns:a16="http://schemas.microsoft.com/office/drawing/2014/main" id="{F1E64BB3-3D79-9371-6D91-57C73ED3CDB5}"/>
              </a:ext>
            </a:extLst>
          </p:cNvPr>
          <p:cNvSpPr/>
          <p:nvPr/>
        </p:nvSpPr>
        <p:spPr>
          <a:xfrm>
            <a:off x="7594094" y="-85684"/>
            <a:ext cx="12283439" cy="710591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45" name="Rechthoek 44">
            <a:extLst>
              <a:ext uri="{FF2B5EF4-FFF2-40B4-BE49-F238E27FC236}">
                <a16:creationId xmlns:a16="http://schemas.microsoft.com/office/drawing/2014/main" id="{DA62CC4A-778A-46EC-9007-5485CDE34F66}"/>
              </a:ext>
            </a:extLst>
          </p:cNvPr>
          <p:cNvSpPr/>
          <p:nvPr/>
        </p:nvSpPr>
        <p:spPr>
          <a:xfrm>
            <a:off x="4570778" y="1632529"/>
            <a:ext cx="4346932" cy="348364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00B0F0"/>
              </a:solidFill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D87A49D8-C12F-4812-B2BD-29AF9F1025C0}"/>
              </a:ext>
            </a:extLst>
          </p:cNvPr>
          <p:cNvSpPr/>
          <p:nvPr/>
        </p:nvSpPr>
        <p:spPr>
          <a:xfrm>
            <a:off x="0" y="1"/>
            <a:ext cx="761751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Tekstvak 33">
            <a:extLst>
              <a:ext uri="{FF2B5EF4-FFF2-40B4-BE49-F238E27FC236}">
                <a16:creationId xmlns:a16="http://schemas.microsoft.com/office/drawing/2014/main" id="{F17A5675-DACA-4966-A218-23CCF8830C7C}"/>
              </a:ext>
            </a:extLst>
          </p:cNvPr>
          <p:cNvSpPr txBox="1"/>
          <p:nvPr/>
        </p:nvSpPr>
        <p:spPr>
          <a:xfrm>
            <a:off x="4215625" y="2633254"/>
            <a:ext cx="411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Vervolgstappen</a:t>
            </a: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C753434C-16BA-4D38-85FA-E3027DB0B5A5}"/>
              </a:ext>
            </a:extLst>
          </p:cNvPr>
          <p:cNvSpPr txBox="1"/>
          <p:nvPr/>
        </p:nvSpPr>
        <p:spPr>
          <a:xfrm>
            <a:off x="4215625" y="3480714"/>
            <a:ext cx="42878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Afsluiting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742021B-EE70-43A8-8C5B-7538DA7ACA9F}"/>
              </a:ext>
            </a:extLst>
          </p:cNvPr>
          <p:cNvSpPr txBox="1"/>
          <p:nvPr/>
        </p:nvSpPr>
        <p:spPr>
          <a:xfrm>
            <a:off x="1029454" y="4305029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Dashboard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29A03BF-242A-438D-A668-B8004215C27E}"/>
              </a:ext>
            </a:extLst>
          </p:cNvPr>
          <p:cNvCxnSpPr>
            <a:cxnSpLocks/>
          </p:cNvCxnSpPr>
          <p:nvPr/>
        </p:nvCxnSpPr>
        <p:spPr>
          <a:xfrm flipH="1">
            <a:off x="837627" y="1649339"/>
            <a:ext cx="5430267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C2262A0D-ADA8-40B7-883E-38362DCB10A0}"/>
              </a:ext>
            </a:extLst>
          </p:cNvPr>
          <p:cNvSpPr txBox="1"/>
          <p:nvPr/>
        </p:nvSpPr>
        <p:spPr>
          <a:xfrm>
            <a:off x="1029454" y="3481140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Analyse</a:t>
            </a: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C9F8271D-18A1-460F-A128-D1E0492BA09D}"/>
              </a:ext>
            </a:extLst>
          </p:cNvPr>
          <p:cNvSpPr txBox="1">
            <a:spLocks/>
          </p:cNvSpPr>
          <p:nvPr/>
        </p:nvSpPr>
        <p:spPr>
          <a:xfrm>
            <a:off x="-3189299" y="5710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chemeClr val="bg1"/>
                </a:solidFill>
                <a:latin typeface="Montserrat" panose="00000500000000000000" pitchFamily="2" charset="0"/>
              </a:rPr>
              <a:t>Inhoud</a:t>
            </a:r>
            <a:endParaRPr lang="nl-NL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745A9C20-3D09-4C2D-86E1-B8BBB47FD543}"/>
              </a:ext>
            </a:extLst>
          </p:cNvPr>
          <p:cNvSpPr txBox="1"/>
          <p:nvPr/>
        </p:nvSpPr>
        <p:spPr>
          <a:xfrm>
            <a:off x="852128" y="2424700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01</a:t>
            </a: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D25C598A-58A3-4176-9ABD-4FEA8915523E}"/>
              </a:ext>
            </a:extLst>
          </p:cNvPr>
          <p:cNvSpPr txBox="1"/>
          <p:nvPr/>
        </p:nvSpPr>
        <p:spPr>
          <a:xfrm>
            <a:off x="4045349" y="2430724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70CB52DA-88BB-4569-AD8C-311AAC2E2CBB}"/>
              </a:ext>
            </a:extLst>
          </p:cNvPr>
          <p:cNvSpPr txBox="1"/>
          <p:nvPr/>
        </p:nvSpPr>
        <p:spPr>
          <a:xfrm>
            <a:off x="830207" y="3297998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03</a:t>
            </a:r>
          </a:p>
        </p:txBody>
      </p:sp>
      <p:sp>
        <p:nvSpPr>
          <p:cNvPr id="50" name="Tekstvak 49">
            <a:extLst>
              <a:ext uri="{FF2B5EF4-FFF2-40B4-BE49-F238E27FC236}">
                <a16:creationId xmlns:a16="http://schemas.microsoft.com/office/drawing/2014/main" id="{851F6AA2-D018-41A0-B04C-FBCAFEEF5A27}"/>
              </a:ext>
            </a:extLst>
          </p:cNvPr>
          <p:cNvSpPr txBox="1"/>
          <p:nvPr/>
        </p:nvSpPr>
        <p:spPr>
          <a:xfrm>
            <a:off x="4045349" y="3303364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04</a:t>
            </a: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4E865A67-9C01-4474-84AB-78FC3C155830}"/>
              </a:ext>
            </a:extLst>
          </p:cNvPr>
          <p:cNvSpPr txBox="1"/>
          <p:nvPr/>
        </p:nvSpPr>
        <p:spPr>
          <a:xfrm>
            <a:off x="830207" y="4113930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05</a:t>
            </a:r>
          </a:p>
        </p:txBody>
      </p:sp>
      <p:sp>
        <p:nvSpPr>
          <p:cNvPr id="52" name="Tekstvak 51">
            <a:extLst>
              <a:ext uri="{FF2B5EF4-FFF2-40B4-BE49-F238E27FC236}">
                <a16:creationId xmlns:a16="http://schemas.microsoft.com/office/drawing/2014/main" id="{801BA09E-F249-474D-B354-3938DE61FBF7}"/>
              </a:ext>
            </a:extLst>
          </p:cNvPr>
          <p:cNvSpPr txBox="1"/>
          <p:nvPr/>
        </p:nvSpPr>
        <p:spPr>
          <a:xfrm>
            <a:off x="4045349" y="4119296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06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A34A7F7-670A-4558-8780-522C08B533D0}"/>
              </a:ext>
            </a:extLst>
          </p:cNvPr>
          <p:cNvSpPr/>
          <p:nvPr/>
        </p:nvSpPr>
        <p:spPr>
          <a:xfrm>
            <a:off x="-128187" y="6780552"/>
            <a:ext cx="12381662" cy="92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rgbClr val="00B0F0"/>
              </a:solidFill>
            </a:endParaRPr>
          </a:p>
        </p:txBody>
      </p:sp>
      <p:sp>
        <p:nvSpPr>
          <p:cNvPr id="54" name="Tekstvak 53">
            <a:extLst>
              <a:ext uri="{FF2B5EF4-FFF2-40B4-BE49-F238E27FC236}">
                <a16:creationId xmlns:a16="http://schemas.microsoft.com/office/drawing/2014/main" id="{4F253C1D-5CE0-4DBC-9C33-F5D45C754711}"/>
              </a:ext>
            </a:extLst>
          </p:cNvPr>
          <p:cNvSpPr txBox="1"/>
          <p:nvPr/>
        </p:nvSpPr>
        <p:spPr>
          <a:xfrm>
            <a:off x="994904" y="5088646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Adviesrapport</a:t>
            </a:r>
          </a:p>
        </p:txBody>
      </p:sp>
      <p:sp>
        <p:nvSpPr>
          <p:cNvPr id="55" name="Tekstvak 54">
            <a:extLst>
              <a:ext uri="{FF2B5EF4-FFF2-40B4-BE49-F238E27FC236}">
                <a16:creationId xmlns:a16="http://schemas.microsoft.com/office/drawing/2014/main" id="{086824EA-19BF-4F26-9ADA-43AE7806B00F}"/>
              </a:ext>
            </a:extLst>
          </p:cNvPr>
          <p:cNvSpPr txBox="1"/>
          <p:nvPr/>
        </p:nvSpPr>
        <p:spPr>
          <a:xfrm>
            <a:off x="824628" y="4887608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07</a:t>
            </a:r>
          </a:p>
        </p:txBody>
      </p:sp>
      <p:sp>
        <p:nvSpPr>
          <p:cNvPr id="5" name="Tekstvak 33">
            <a:extLst>
              <a:ext uri="{FF2B5EF4-FFF2-40B4-BE49-F238E27FC236}">
                <a16:creationId xmlns:a16="http://schemas.microsoft.com/office/drawing/2014/main" id="{E71E9908-39F4-71F1-3382-41F9132AE5E8}"/>
              </a:ext>
            </a:extLst>
          </p:cNvPr>
          <p:cNvSpPr txBox="1"/>
          <p:nvPr/>
        </p:nvSpPr>
        <p:spPr>
          <a:xfrm>
            <a:off x="1029454" y="2642559"/>
            <a:ext cx="4111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Onderzoek</a:t>
            </a:r>
          </a:p>
        </p:txBody>
      </p:sp>
    </p:spTree>
    <p:extLst>
      <p:ext uri="{BB962C8B-B14F-4D97-AF65-F5344CB8AC3E}">
        <p14:creationId xmlns:p14="http://schemas.microsoft.com/office/powerpoint/2010/main" val="331676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  <p:bldP spid="49" grpId="0"/>
      <p:bldP spid="50" grpId="0"/>
      <p:bldP spid="51" grpId="0"/>
      <p:bldP spid="52" grpId="0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8990D3FF-061D-5F96-6073-3A190D79F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960"/>
            <a:ext cx="12192000" cy="8128000"/>
          </a:xfrm>
          <a:prstGeom prst="rect">
            <a:avLst/>
          </a:prstGeom>
        </p:spPr>
      </p:pic>
      <p:sp>
        <p:nvSpPr>
          <p:cNvPr id="4" name="Rechthoek 7">
            <a:extLst>
              <a:ext uri="{FF2B5EF4-FFF2-40B4-BE49-F238E27FC236}">
                <a16:creationId xmlns:a16="http://schemas.microsoft.com/office/drawing/2014/main" id="{CE62215A-A4B6-A990-214C-AB95732E1400}"/>
              </a:ext>
            </a:extLst>
          </p:cNvPr>
          <p:cNvSpPr/>
          <p:nvPr/>
        </p:nvSpPr>
        <p:spPr>
          <a:xfrm>
            <a:off x="-56556" y="-24877"/>
            <a:ext cx="12283439" cy="710591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725545BF-8E41-48D4-BEC5-CD35A3DF27B7}"/>
              </a:ext>
            </a:extLst>
          </p:cNvPr>
          <p:cNvSpPr txBox="1">
            <a:spLocks/>
          </p:cNvSpPr>
          <p:nvPr/>
        </p:nvSpPr>
        <p:spPr>
          <a:xfrm>
            <a:off x="838200" y="2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0A70E8D5-156B-4893-950B-547DD2E57A36}"/>
              </a:ext>
            </a:extLst>
          </p:cNvPr>
          <p:cNvSpPr/>
          <p:nvPr/>
        </p:nvSpPr>
        <p:spPr>
          <a:xfrm>
            <a:off x="3911698" y="1255535"/>
            <a:ext cx="4346932" cy="43469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Google Shape;194;p33">
            <a:extLst>
              <a:ext uri="{FF2B5EF4-FFF2-40B4-BE49-F238E27FC236}">
                <a16:creationId xmlns:a16="http://schemas.microsoft.com/office/drawing/2014/main" id="{BE03E907-68CE-4E5D-96D2-ECF8DCA6FD13}"/>
              </a:ext>
            </a:extLst>
          </p:cNvPr>
          <p:cNvSpPr txBox="1">
            <a:spLocks/>
          </p:cNvSpPr>
          <p:nvPr/>
        </p:nvSpPr>
        <p:spPr>
          <a:xfrm flipH="1">
            <a:off x="886378" y="3042619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16000" dirty="0">
                <a:solidFill>
                  <a:srgbClr val="F3F3F3"/>
                </a:solidFill>
                <a:latin typeface="Museo Sans 900" panose="02000000000000000000" pitchFamily="50" charset="0"/>
              </a:rPr>
              <a:t>01</a:t>
            </a:r>
          </a:p>
        </p:txBody>
      </p:sp>
      <p:sp>
        <p:nvSpPr>
          <p:cNvPr id="12" name="Google Shape;194;p33">
            <a:extLst>
              <a:ext uri="{FF2B5EF4-FFF2-40B4-BE49-F238E27FC236}">
                <a16:creationId xmlns:a16="http://schemas.microsoft.com/office/drawing/2014/main" id="{7D4B519C-1638-491E-B466-283E69318E6D}"/>
              </a:ext>
            </a:extLst>
          </p:cNvPr>
          <p:cNvSpPr txBox="1">
            <a:spLocks/>
          </p:cNvSpPr>
          <p:nvPr/>
        </p:nvSpPr>
        <p:spPr>
          <a:xfrm flipH="1">
            <a:off x="3492865" y="3653729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2800" dirty="0">
                <a:solidFill>
                  <a:srgbClr val="F3F3F3"/>
                </a:solidFill>
                <a:latin typeface="Montserrat" panose="00000500000000000000" pitchFamily="2" charset="0"/>
              </a:rPr>
              <a:t>ONDERZOEK</a:t>
            </a:r>
          </a:p>
          <a:p>
            <a:pPr algn="r">
              <a:spcBef>
                <a:spcPts val="0"/>
              </a:spcBef>
            </a:pPr>
            <a:endParaRPr lang="es" sz="2800" dirty="0">
              <a:solidFill>
                <a:srgbClr val="F3F3F3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Google Shape;144;p29">
            <a:extLst>
              <a:ext uri="{FF2B5EF4-FFF2-40B4-BE49-F238E27FC236}">
                <a16:creationId xmlns:a16="http://schemas.microsoft.com/office/drawing/2014/main" id="{7AAAAE16-7124-4B56-98FE-4A734A68ECF0}"/>
              </a:ext>
            </a:extLst>
          </p:cNvPr>
          <p:cNvSpPr/>
          <p:nvPr/>
        </p:nvSpPr>
        <p:spPr>
          <a:xfrm rot="10800000">
            <a:off x="10899221" y="356801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145;p29">
            <a:extLst>
              <a:ext uri="{FF2B5EF4-FFF2-40B4-BE49-F238E27FC236}">
                <a16:creationId xmlns:a16="http://schemas.microsoft.com/office/drawing/2014/main" id="{7C027358-9625-4887-A4A7-C9241AC2705C}"/>
              </a:ext>
            </a:extLst>
          </p:cNvPr>
          <p:cNvSpPr/>
          <p:nvPr/>
        </p:nvSpPr>
        <p:spPr>
          <a:xfrm>
            <a:off x="317683" y="5699232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" name="Google Shape;8406;p70">
            <a:extLst>
              <a:ext uri="{FF2B5EF4-FFF2-40B4-BE49-F238E27FC236}">
                <a16:creationId xmlns:a16="http://schemas.microsoft.com/office/drawing/2014/main" id="{2F1177F0-2FCA-43A7-83F8-FF15DA326A16}"/>
              </a:ext>
            </a:extLst>
          </p:cNvPr>
          <p:cNvGrpSpPr/>
          <p:nvPr/>
        </p:nvGrpSpPr>
        <p:grpSpPr>
          <a:xfrm>
            <a:off x="7189795" y="3429000"/>
            <a:ext cx="712557" cy="785901"/>
            <a:chOff x="4206459" y="1191441"/>
            <a:chExt cx="712557" cy="785901"/>
          </a:xfrm>
        </p:grpSpPr>
        <p:sp>
          <p:nvSpPr>
            <p:cNvPr id="25" name="Google Shape;8407;p70">
              <a:extLst>
                <a:ext uri="{FF2B5EF4-FFF2-40B4-BE49-F238E27FC236}">
                  <a16:creationId xmlns:a16="http://schemas.microsoft.com/office/drawing/2014/main" id="{66552A16-74F5-410A-973C-4557D1498FA2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08;p70">
              <a:extLst>
                <a:ext uri="{FF2B5EF4-FFF2-40B4-BE49-F238E27FC236}">
                  <a16:creationId xmlns:a16="http://schemas.microsoft.com/office/drawing/2014/main" id="{5BE9FD0B-A6BF-46B1-BE4A-D3DC9742A02C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09;p70">
              <a:extLst>
                <a:ext uri="{FF2B5EF4-FFF2-40B4-BE49-F238E27FC236}">
                  <a16:creationId xmlns:a16="http://schemas.microsoft.com/office/drawing/2014/main" id="{4744C155-636B-4756-A8CD-88D85344AA84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10;p70">
              <a:extLst>
                <a:ext uri="{FF2B5EF4-FFF2-40B4-BE49-F238E27FC236}">
                  <a16:creationId xmlns:a16="http://schemas.microsoft.com/office/drawing/2014/main" id="{E8A44C92-3F66-466F-AF79-E82049B4510D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8411;p70">
              <a:extLst>
                <a:ext uri="{FF2B5EF4-FFF2-40B4-BE49-F238E27FC236}">
                  <a16:creationId xmlns:a16="http://schemas.microsoft.com/office/drawing/2014/main" id="{FC1ED41F-0B79-4676-8933-E1E886CFC301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1" name="Google Shape;8412;p70">
                <a:extLst>
                  <a:ext uri="{FF2B5EF4-FFF2-40B4-BE49-F238E27FC236}">
                    <a16:creationId xmlns:a16="http://schemas.microsoft.com/office/drawing/2014/main" id="{DF86CE22-DEB5-439A-B03E-89EFA943789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413;p70">
                <a:extLst>
                  <a:ext uri="{FF2B5EF4-FFF2-40B4-BE49-F238E27FC236}">
                    <a16:creationId xmlns:a16="http://schemas.microsoft.com/office/drawing/2014/main" id="{49273598-40AB-484C-A7D6-5803AD4CE0D7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414;p70">
                <a:extLst>
                  <a:ext uri="{FF2B5EF4-FFF2-40B4-BE49-F238E27FC236}">
                    <a16:creationId xmlns:a16="http://schemas.microsoft.com/office/drawing/2014/main" id="{41088308-AC38-4535-97C3-62D4F9794C7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415;p70">
                <a:extLst>
                  <a:ext uri="{FF2B5EF4-FFF2-40B4-BE49-F238E27FC236}">
                    <a16:creationId xmlns:a16="http://schemas.microsoft.com/office/drawing/2014/main" id="{D4E8F78B-71B1-446E-AF76-66A39787375A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16;p70">
              <a:extLst>
                <a:ext uri="{FF2B5EF4-FFF2-40B4-BE49-F238E27FC236}">
                  <a16:creationId xmlns:a16="http://schemas.microsoft.com/office/drawing/2014/main" id="{2F6A2C0E-C2F0-4ABA-A650-9B2FFB34EF92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7" name="Google Shape;8417;p70">
                <a:extLst>
                  <a:ext uri="{FF2B5EF4-FFF2-40B4-BE49-F238E27FC236}">
                    <a16:creationId xmlns:a16="http://schemas.microsoft.com/office/drawing/2014/main" id="{D5EDB9ED-8745-4FDF-9DA3-1A5FE52A752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418;p70">
                <a:extLst>
                  <a:ext uri="{FF2B5EF4-FFF2-40B4-BE49-F238E27FC236}">
                    <a16:creationId xmlns:a16="http://schemas.microsoft.com/office/drawing/2014/main" id="{6E34FDBA-BD3D-4A03-AB34-5236923971BF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19;p70">
                <a:extLst>
                  <a:ext uri="{FF2B5EF4-FFF2-40B4-BE49-F238E27FC236}">
                    <a16:creationId xmlns:a16="http://schemas.microsoft.com/office/drawing/2014/main" id="{EBF88DDE-6A37-4CFC-93E5-1F64A0150D2D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20;p70">
                <a:extLst>
                  <a:ext uri="{FF2B5EF4-FFF2-40B4-BE49-F238E27FC236}">
                    <a16:creationId xmlns:a16="http://schemas.microsoft.com/office/drawing/2014/main" id="{60A031FA-9DAA-40A6-A846-0F4624F0F5C2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21;p70">
              <a:extLst>
                <a:ext uri="{FF2B5EF4-FFF2-40B4-BE49-F238E27FC236}">
                  <a16:creationId xmlns:a16="http://schemas.microsoft.com/office/drawing/2014/main" id="{991F850C-F8F6-482E-9CD1-360FB3D2A7B3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3" name="Google Shape;8422;p70">
                <a:extLst>
                  <a:ext uri="{FF2B5EF4-FFF2-40B4-BE49-F238E27FC236}">
                    <a16:creationId xmlns:a16="http://schemas.microsoft.com/office/drawing/2014/main" id="{B32C0CF1-C4CE-4929-BC33-B256EFA219DC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23;p70">
                <a:extLst>
                  <a:ext uri="{FF2B5EF4-FFF2-40B4-BE49-F238E27FC236}">
                    <a16:creationId xmlns:a16="http://schemas.microsoft.com/office/drawing/2014/main" id="{C1AB8279-C53D-4CC7-B68E-A06602A8B88B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24;p70">
                <a:extLst>
                  <a:ext uri="{FF2B5EF4-FFF2-40B4-BE49-F238E27FC236}">
                    <a16:creationId xmlns:a16="http://schemas.microsoft.com/office/drawing/2014/main" id="{4E92FA99-B81A-4ED3-893F-C91AF159ED79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25;p70">
                <a:extLst>
                  <a:ext uri="{FF2B5EF4-FFF2-40B4-BE49-F238E27FC236}">
                    <a16:creationId xmlns:a16="http://schemas.microsoft.com/office/drawing/2014/main" id="{28CF1C5F-5EBE-406A-BDB2-11E53BD16075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8426;p70">
              <a:extLst>
                <a:ext uri="{FF2B5EF4-FFF2-40B4-BE49-F238E27FC236}">
                  <a16:creationId xmlns:a16="http://schemas.microsoft.com/office/drawing/2014/main" id="{2BCD8BEC-51AD-4E71-8057-E311915380A2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8" name="Google Shape;8427;p70">
                <a:extLst>
                  <a:ext uri="{FF2B5EF4-FFF2-40B4-BE49-F238E27FC236}">
                    <a16:creationId xmlns:a16="http://schemas.microsoft.com/office/drawing/2014/main" id="{272019E7-9EEA-40F0-8CEC-AB2F7EEF9DD2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28;p70">
                <a:extLst>
                  <a:ext uri="{FF2B5EF4-FFF2-40B4-BE49-F238E27FC236}">
                    <a16:creationId xmlns:a16="http://schemas.microsoft.com/office/drawing/2014/main" id="{A433504A-5FFF-4589-AAA4-53B427B5BD4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29;p70">
                <a:extLst>
                  <a:ext uri="{FF2B5EF4-FFF2-40B4-BE49-F238E27FC236}">
                    <a16:creationId xmlns:a16="http://schemas.microsoft.com/office/drawing/2014/main" id="{A6EE8A2F-2CC2-4B15-9ADB-58B8F1523ABF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30;p70">
                <a:extLst>
                  <a:ext uri="{FF2B5EF4-FFF2-40B4-BE49-F238E27FC236}">
                    <a16:creationId xmlns:a16="http://schemas.microsoft.com/office/drawing/2014/main" id="{1797A9F8-1070-484E-BC82-4D4EE9EBFDEA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8431;p70">
              <a:extLst>
                <a:ext uri="{FF2B5EF4-FFF2-40B4-BE49-F238E27FC236}">
                  <a16:creationId xmlns:a16="http://schemas.microsoft.com/office/drawing/2014/main" id="{5BE6A212-B45C-4EB7-BE50-9C1C70B23094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32;p70">
              <a:extLst>
                <a:ext uri="{FF2B5EF4-FFF2-40B4-BE49-F238E27FC236}">
                  <a16:creationId xmlns:a16="http://schemas.microsoft.com/office/drawing/2014/main" id="{1BB7B38E-A866-40C6-8908-BB848CCCB67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33;p70">
              <a:extLst>
                <a:ext uri="{FF2B5EF4-FFF2-40B4-BE49-F238E27FC236}">
                  <a16:creationId xmlns:a16="http://schemas.microsoft.com/office/drawing/2014/main" id="{6900A58F-BDCC-4D61-BB55-BC74DB0BA4AC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34;p70">
              <a:extLst>
                <a:ext uri="{FF2B5EF4-FFF2-40B4-BE49-F238E27FC236}">
                  <a16:creationId xmlns:a16="http://schemas.microsoft.com/office/drawing/2014/main" id="{FC25D5FC-84D5-4640-A0A1-51D385CD29D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8435;p70">
              <a:extLst>
                <a:ext uri="{FF2B5EF4-FFF2-40B4-BE49-F238E27FC236}">
                  <a16:creationId xmlns:a16="http://schemas.microsoft.com/office/drawing/2014/main" id="{F47E14FC-CC97-4346-9F47-E98E6A229C1B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3" name="Google Shape;8436;p70">
                <a:extLst>
                  <a:ext uri="{FF2B5EF4-FFF2-40B4-BE49-F238E27FC236}">
                    <a16:creationId xmlns:a16="http://schemas.microsoft.com/office/drawing/2014/main" id="{9EF9D7D8-87FE-49C6-9BA1-94F96F0513F2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37;p70">
                <a:extLst>
                  <a:ext uri="{FF2B5EF4-FFF2-40B4-BE49-F238E27FC236}">
                    <a16:creationId xmlns:a16="http://schemas.microsoft.com/office/drawing/2014/main" id="{F738598B-FB30-4D6A-9B52-52F876C5904F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38;p70">
                <a:extLst>
                  <a:ext uri="{FF2B5EF4-FFF2-40B4-BE49-F238E27FC236}">
                    <a16:creationId xmlns:a16="http://schemas.microsoft.com/office/drawing/2014/main" id="{9B8EB3E4-C9CC-4505-A2CE-D855A5F59540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39;p70">
                <a:extLst>
                  <a:ext uri="{FF2B5EF4-FFF2-40B4-BE49-F238E27FC236}">
                    <a16:creationId xmlns:a16="http://schemas.microsoft.com/office/drawing/2014/main" id="{54D4F371-8C76-4A5B-AC5F-82C47ACB342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8440;p70">
              <a:extLst>
                <a:ext uri="{FF2B5EF4-FFF2-40B4-BE49-F238E27FC236}">
                  <a16:creationId xmlns:a16="http://schemas.microsoft.com/office/drawing/2014/main" id="{4CFD9B6C-B57F-412B-ACAC-39E4DDFE42F8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39" name="Google Shape;8441;p70">
                <a:extLst>
                  <a:ext uri="{FF2B5EF4-FFF2-40B4-BE49-F238E27FC236}">
                    <a16:creationId xmlns:a16="http://schemas.microsoft.com/office/drawing/2014/main" id="{4D2796DA-7A81-4AB4-A4A8-EDFC07EA9B90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42;p70">
                <a:extLst>
                  <a:ext uri="{FF2B5EF4-FFF2-40B4-BE49-F238E27FC236}">
                    <a16:creationId xmlns:a16="http://schemas.microsoft.com/office/drawing/2014/main" id="{984A19C1-DE38-4EE2-9D45-21E455472B33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43;p70">
                <a:extLst>
                  <a:ext uri="{FF2B5EF4-FFF2-40B4-BE49-F238E27FC236}">
                    <a16:creationId xmlns:a16="http://schemas.microsoft.com/office/drawing/2014/main" id="{BAB1E04B-9C2F-4A6D-8418-5B7B9EAA050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444;p70">
                <a:extLst>
                  <a:ext uri="{FF2B5EF4-FFF2-40B4-BE49-F238E27FC236}">
                    <a16:creationId xmlns:a16="http://schemas.microsoft.com/office/drawing/2014/main" id="{6E93A7A3-6A9B-4C86-8A7D-88B55C553073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032080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BB684B99-F2BF-C69A-5F40-1E909DA7F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78" y="0"/>
            <a:ext cx="12192000" cy="8128000"/>
          </a:xfrm>
          <a:prstGeom prst="rect">
            <a:avLst/>
          </a:prstGeom>
        </p:spPr>
      </p:pic>
      <p:sp>
        <p:nvSpPr>
          <p:cNvPr id="3" name="Rechthoek 7">
            <a:extLst>
              <a:ext uri="{FF2B5EF4-FFF2-40B4-BE49-F238E27FC236}">
                <a16:creationId xmlns:a16="http://schemas.microsoft.com/office/drawing/2014/main" id="{F1E64BB3-3D79-9371-6D91-57C73ED3CDB5}"/>
              </a:ext>
            </a:extLst>
          </p:cNvPr>
          <p:cNvSpPr/>
          <p:nvPr/>
        </p:nvSpPr>
        <p:spPr>
          <a:xfrm>
            <a:off x="4797156" y="-85683"/>
            <a:ext cx="7463740" cy="7013164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D87A49D8-C12F-4812-B2BD-29AF9F1025C0}"/>
              </a:ext>
            </a:extLst>
          </p:cNvPr>
          <p:cNvSpPr/>
          <p:nvPr/>
        </p:nvSpPr>
        <p:spPr>
          <a:xfrm>
            <a:off x="1" y="1"/>
            <a:ext cx="48387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4C52BF-4E83-4A76-B300-E8006A6FD1A4}"/>
              </a:ext>
            </a:extLst>
          </p:cNvPr>
          <p:cNvSpPr txBox="1"/>
          <p:nvPr/>
        </p:nvSpPr>
        <p:spPr>
          <a:xfrm>
            <a:off x="729032" y="1650033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Bomenonderzoek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742021B-EE70-43A8-8C5B-7538DA7ACA9F}"/>
              </a:ext>
            </a:extLst>
          </p:cNvPr>
          <p:cNvSpPr txBox="1"/>
          <p:nvPr/>
        </p:nvSpPr>
        <p:spPr>
          <a:xfrm>
            <a:off x="732522" y="3432985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Verschillende wijken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29A03BF-242A-438D-A668-B8004215C27E}"/>
              </a:ext>
            </a:extLst>
          </p:cNvPr>
          <p:cNvCxnSpPr>
            <a:cxnSpLocks/>
          </p:cNvCxnSpPr>
          <p:nvPr/>
        </p:nvCxnSpPr>
        <p:spPr>
          <a:xfrm flipH="1">
            <a:off x="837627" y="1276000"/>
            <a:ext cx="294379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C2262A0D-ADA8-40B7-883E-38362DCB10A0}"/>
              </a:ext>
            </a:extLst>
          </p:cNvPr>
          <p:cNvSpPr txBox="1"/>
          <p:nvPr/>
        </p:nvSpPr>
        <p:spPr>
          <a:xfrm>
            <a:off x="732522" y="2541509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Effecten gras en bomen</a:t>
            </a: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C9F8271D-18A1-460F-A128-D1E0492BA09D}"/>
              </a:ext>
            </a:extLst>
          </p:cNvPr>
          <p:cNvSpPr txBox="1">
            <a:spLocks/>
          </p:cNvSpPr>
          <p:nvPr/>
        </p:nvSpPr>
        <p:spPr>
          <a:xfrm>
            <a:off x="-3162299" y="20967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chemeClr val="bg1"/>
                </a:solidFill>
                <a:latin typeface="Montserrat" panose="00000500000000000000" pitchFamily="2" charset="0"/>
              </a:rPr>
              <a:t>Onderzoek</a:t>
            </a:r>
            <a:endParaRPr lang="nl-NL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D25C598A-58A3-4176-9ABD-4FEA8915523E}"/>
              </a:ext>
            </a:extLst>
          </p:cNvPr>
          <p:cNvSpPr txBox="1"/>
          <p:nvPr/>
        </p:nvSpPr>
        <p:spPr>
          <a:xfrm>
            <a:off x="4045349" y="2430724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8" name="Tekstvak 35">
            <a:extLst>
              <a:ext uri="{FF2B5EF4-FFF2-40B4-BE49-F238E27FC236}">
                <a16:creationId xmlns:a16="http://schemas.microsoft.com/office/drawing/2014/main" id="{5B611BCA-49F6-BEA6-F680-D858614C3F3D}"/>
              </a:ext>
            </a:extLst>
          </p:cNvPr>
          <p:cNvSpPr txBox="1"/>
          <p:nvPr/>
        </p:nvSpPr>
        <p:spPr>
          <a:xfrm>
            <a:off x="704053" y="4235227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Buitenland hittestress</a:t>
            </a:r>
          </a:p>
        </p:txBody>
      </p:sp>
      <p:sp>
        <p:nvSpPr>
          <p:cNvPr id="9" name="Tekstvak 35">
            <a:extLst>
              <a:ext uri="{FF2B5EF4-FFF2-40B4-BE49-F238E27FC236}">
                <a16:creationId xmlns:a16="http://schemas.microsoft.com/office/drawing/2014/main" id="{E46346CD-8F8B-B334-C477-EE3E1F3CE372}"/>
              </a:ext>
            </a:extLst>
          </p:cNvPr>
          <p:cNvSpPr txBox="1"/>
          <p:nvPr/>
        </p:nvSpPr>
        <p:spPr>
          <a:xfrm>
            <a:off x="685614" y="5051174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3D modellen implementeren</a:t>
            </a:r>
          </a:p>
        </p:txBody>
      </p:sp>
      <p:sp>
        <p:nvSpPr>
          <p:cNvPr id="4" name="Tekstvak 35">
            <a:extLst>
              <a:ext uri="{FF2B5EF4-FFF2-40B4-BE49-F238E27FC236}">
                <a16:creationId xmlns:a16="http://schemas.microsoft.com/office/drawing/2014/main" id="{BA84F648-A4E3-5864-2F62-BD9A9AC383A5}"/>
              </a:ext>
            </a:extLst>
          </p:cNvPr>
          <p:cNvSpPr txBox="1"/>
          <p:nvPr/>
        </p:nvSpPr>
        <p:spPr>
          <a:xfrm>
            <a:off x="704053" y="5859526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Onderzoek interactiviteit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C468204-69DF-0DD3-EC8F-8FFB77312A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9781" b="61821"/>
          <a:stretch/>
        </p:blipFill>
        <p:spPr>
          <a:xfrm rot="652007">
            <a:off x="7441118" y="1008149"/>
            <a:ext cx="3109800" cy="1598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76520AC-CD5D-44E2-09B9-2C7B5F78DA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0778" y="1645391"/>
            <a:ext cx="4089772" cy="440110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</p:pic>
      <p:sp>
        <p:nvSpPr>
          <p:cNvPr id="53" name="Rechthoek 52">
            <a:extLst>
              <a:ext uri="{FF2B5EF4-FFF2-40B4-BE49-F238E27FC236}">
                <a16:creationId xmlns:a16="http://schemas.microsoft.com/office/drawing/2014/main" id="{7A34A7F7-670A-4558-8780-522C08B533D0}"/>
              </a:ext>
            </a:extLst>
          </p:cNvPr>
          <p:cNvSpPr/>
          <p:nvPr/>
        </p:nvSpPr>
        <p:spPr>
          <a:xfrm>
            <a:off x="-128187" y="6780552"/>
            <a:ext cx="12381662" cy="92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994262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8990D3FF-061D-5F96-6073-3A190D79F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960"/>
            <a:ext cx="12192000" cy="8128000"/>
          </a:xfrm>
          <a:prstGeom prst="rect">
            <a:avLst/>
          </a:prstGeom>
        </p:spPr>
      </p:pic>
      <p:sp>
        <p:nvSpPr>
          <p:cNvPr id="4" name="Rechthoek 7">
            <a:extLst>
              <a:ext uri="{FF2B5EF4-FFF2-40B4-BE49-F238E27FC236}">
                <a16:creationId xmlns:a16="http://schemas.microsoft.com/office/drawing/2014/main" id="{CE62215A-A4B6-A990-214C-AB95732E1400}"/>
              </a:ext>
            </a:extLst>
          </p:cNvPr>
          <p:cNvSpPr/>
          <p:nvPr/>
        </p:nvSpPr>
        <p:spPr>
          <a:xfrm>
            <a:off x="-56556" y="-24877"/>
            <a:ext cx="12283439" cy="710591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725545BF-8E41-48D4-BEC5-CD35A3DF27B7}"/>
              </a:ext>
            </a:extLst>
          </p:cNvPr>
          <p:cNvSpPr txBox="1">
            <a:spLocks/>
          </p:cNvSpPr>
          <p:nvPr/>
        </p:nvSpPr>
        <p:spPr>
          <a:xfrm>
            <a:off x="838200" y="2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0A70E8D5-156B-4893-950B-547DD2E57A36}"/>
              </a:ext>
            </a:extLst>
          </p:cNvPr>
          <p:cNvSpPr/>
          <p:nvPr/>
        </p:nvSpPr>
        <p:spPr>
          <a:xfrm>
            <a:off x="3911698" y="1255535"/>
            <a:ext cx="4346932" cy="43469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Google Shape;194;p33">
            <a:extLst>
              <a:ext uri="{FF2B5EF4-FFF2-40B4-BE49-F238E27FC236}">
                <a16:creationId xmlns:a16="http://schemas.microsoft.com/office/drawing/2014/main" id="{BE03E907-68CE-4E5D-96D2-ECF8DCA6FD13}"/>
              </a:ext>
            </a:extLst>
          </p:cNvPr>
          <p:cNvSpPr txBox="1">
            <a:spLocks/>
          </p:cNvSpPr>
          <p:nvPr/>
        </p:nvSpPr>
        <p:spPr>
          <a:xfrm flipH="1">
            <a:off x="886378" y="3042619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16000" dirty="0">
                <a:solidFill>
                  <a:srgbClr val="F3F3F3"/>
                </a:solidFill>
                <a:latin typeface="Museo Sans 900" panose="02000000000000000000" pitchFamily="50" charset="0"/>
              </a:rPr>
              <a:t>02</a:t>
            </a:r>
          </a:p>
        </p:txBody>
      </p:sp>
      <p:sp>
        <p:nvSpPr>
          <p:cNvPr id="12" name="Google Shape;194;p33">
            <a:extLst>
              <a:ext uri="{FF2B5EF4-FFF2-40B4-BE49-F238E27FC236}">
                <a16:creationId xmlns:a16="http://schemas.microsoft.com/office/drawing/2014/main" id="{7D4B519C-1638-491E-B466-283E69318E6D}"/>
              </a:ext>
            </a:extLst>
          </p:cNvPr>
          <p:cNvSpPr txBox="1">
            <a:spLocks/>
          </p:cNvSpPr>
          <p:nvPr/>
        </p:nvSpPr>
        <p:spPr>
          <a:xfrm flipH="1">
            <a:off x="3492865" y="3643802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2800" dirty="0">
                <a:solidFill>
                  <a:srgbClr val="F3F3F3"/>
                </a:solidFill>
                <a:latin typeface="Montserrat" panose="00000500000000000000" pitchFamily="2" charset="0"/>
              </a:rPr>
              <a:t>ANALYSE</a:t>
            </a:r>
          </a:p>
          <a:p>
            <a:pPr algn="r">
              <a:spcBef>
                <a:spcPts val="0"/>
              </a:spcBef>
            </a:pPr>
            <a:endParaRPr lang="es" sz="2800" dirty="0">
              <a:solidFill>
                <a:srgbClr val="F3F3F3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Google Shape;144;p29">
            <a:extLst>
              <a:ext uri="{FF2B5EF4-FFF2-40B4-BE49-F238E27FC236}">
                <a16:creationId xmlns:a16="http://schemas.microsoft.com/office/drawing/2014/main" id="{7AAAAE16-7124-4B56-98FE-4A734A68ECF0}"/>
              </a:ext>
            </a:extLst>
          </p:cNvPr>
          <p:cNvSpPr/>
          <p:nvPr/>
        </p:nvSpPr>
        <p:spPr>
          <a:xfrm rot="10800000">
            <a:off x="10899221" y="356801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145;p29">
            <a:extLst>
              <a:ext uri="{FF2B5EF4-FFF2-40B4-BE49-F238E27FC236}">
                <a16:creationId xmlns:a16="http://schemas.microsoft.com/office/drawing/2014/main" id="{7C027358-9625-4887-A4A7-C9241AC2705C}"/>
              </a:ext>
            </a:extLst>
          </p:cNvPr>
          <p:cNvSpPr/>
          <p:nvPr/>
        </p:nvSpPr>
        <p:spPr>
          <a:xfrm>
            <a:off x="317683" y="5699232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" name="Google Shape;8406;p70">
            <a:extLst>
              <a:ext uri="{FF2B5EF4-FFF2-40B4-BE49-F238E27FC236}">
                <a16:creationId xmlns:a16="http://schemas.microsoft.com/office/drawing/2014/main" id="{2F1177F0-2FCA-43A7-83F8-FF15DA326A16}"/>
              </a:ext>
            </a:extLst>
          </p:cNvPr>
          <p:cNvGrpSpPr/>
          <p:nvPr/>
        </p:nvGrpSpPr>
        <p:grpSpPr>
          <a:xfrm>
            <a:off x="7189795" y="3429000"/>
            <a:ext cx="712557" cy="785901"/>
            <a:chOff x="4206459" y="1191441"/>
            <a:chExt cx="712557" cy="785901"/>
          </a:xfrm>
        </p:grpSpPr>
        <p:sp>
          <p:nvSpPr>
            <p:cNvPr id="25" name="Google Shape;8407;p70">
              <a:extLst>
                <a:ext uri="{FF2B5EF4-FFF2-40B4-BE49-F238E27FC236}">
                  <a16:creationId xmlns:a16="http://schemas.microsoft.com/office/drawing/2014/main" id="{66552A16-74F5-410A-973C-4557D1498FA2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08;p70">
              <a:extLst>
                <a:ext uri="{FF2B5EF4-FFF2-40B4-BE49-F238E27FC236}">
                  <a16:creationId xmlns:a16="http://schemas.microsoft.com/office/drawing/2014/main" id="{5BE9FD0B-A6BF-46B1-BE4A-D3DC9742A02C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09;p70">
              <a:extLst>
                <a:ext uri="{FF2B5EF4-FFF2-40B4-BE49-F238E27FC236}">
                  <a16:creationId xmlns:a16="http://schemas.microsoft.com/office/drawing/2014/main" id="{4744C155-636B-4756-A8CD-88D85344AA84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10;p70">
              <a:extLst>
                <a:ext uri="{FF2B5EF4-FFF2-40B4-BE49-F238E27FC236}">
                  <a16:creationId xmlns:a16="http://schemas.microsoft.com/office/drawing/2014/main" id="{E8A44C92-3F66-466F-AF79-E82049B4510D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8411;p70">
              <a:extLst>
                <a:ext uri="{FF2B5EF4-FFF2-40B4-BE49-F238E27FC236}">
                  <a16:creationId xmlns:a16="http://schemas.microsoft.com/office/drawing/2014/main" id="{FC1ED41F-0B79-4676-8933-E1E886CFC301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1" name="Google Shape;8412;p70">
                <a:extLst>
                  <a:ext uri="{FF2B5EF4-FFF2-40B4-BE49-F238E27FC236}">
                    <a16:creationId xmlns:a16="http://schemas.microsoft.com/office/drawing/2014/main" id="{DF86CE22-DEB5-439A-B03E-89EFA943789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413;p70">
                <a:extLst>
                  <a:ext uri="{FF2B5EF4-FFF2-40B4-BE49-F238E27FC236}">
                    <a16:creationId xmlns:a16="http://schemas.microsoft.com/office/drawing/2014/main" id="{49273598-40AB-484C-A7D6-5803AD4CE0D7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414;p70">
                <a:extLst>
                  <a:ext uri="{FF2B5EF4-FFF2-40B4-BE49-F238E27FC236}">
                    <a16:creationId xmlns:a16="http://schemas.microsoft.com/office/drawing/2014/main" id="{41088308-AC38-4535-97C3-62D4F9794C7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415;p70">
                <a:extLst>
                  <a:ext uri="{FF2B5EF4-FFF2-40B4-BE49-F238E27FC236}">
                    <a16:creationId xmlns:a16="http://schemas.microsoft.com/office/drawing/2014/main" id="{D4E8F78B-71B1-446E-AF76-66A39787375A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16;p70">
              <a:extLst>
                <a:ext uri="{FF2B5EF4-FFF2-40B4-BE49-F238E27FC236}">
                  <a16:creationId xmlns:a16="http://schemas.microsoft.com/office/drawing/2014/main" id="{2F6A2C0E-C2F0-4ABA-A650-9B2FFB34EF92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7" name="Google Shape;8417;p70">
                <a:extLst>
                  <a:ext uri="{FF2B5EF4-FFF2-40B4-BE49-F238E27FC236}">
                    <a16:creationId xmlns:a16="http://schemas.microsoft.com/office/drawing/2014/main" id="{D5EDB9ED-8745-4FDF-9DA3-1A5FE52A752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418;p70">
                <a:extLst>
                  <a:ext uri="{FF2B5EF4-FFF2-40B4-BE49-F238E27FC236}">
                    <a16:creationId xmlns:a16="http://schemas.microsoft.com/office/drawing/2014/main" id="{6E34FDBA-BD3D-4A03-AB34-5236923971BF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19;p70">
                <a:extLst>
                  <a:ext uri="{FF2B5EF4-FFF2-40B4-BE49-F238E27FC236}">
                    <a16:creationId xmlns:a16="http://schemas.microsoft.com/office/drawing/2014/main" id="{EBF88DDE-6A37-4CFC-93E5-1F64A0150D2D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20;p70">
                <a:extLst>
                  <a:ext uri="{FF2B5EF4-FFF2-40B4-BE49-F238E27FC236}">
                    <a16:creationId xmlns:a16="http://schemas.microsoft.com/office/drawing/2014/main" id="{60A031FA-9DAA-40A6-A846-0F4624F0F5C2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21;p70">
              <a:extLst>
                <a:ext uri="{FF2B5EF4-FFF2-40B4-BE49-F238E27FC236}">
                  <a16:creationId xmlns:a16="http://schemas.microsoft.com/office/drawing/2014/main" id="{991F850C-F8F6-482E-9CD1-360FB3D2A7B3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3" name="Google Shape;8422;p70">
                <a:extLst>
                  <a:ext uri="{FF2B5EF4-FFF2-40B4-BE49-F238E27FC236}">
                    <a16:creationId xmlns:a16="http://schemas.microsoft.com/office/drawing/2014/main" id="{B32C0CF1-C4CE-4929-BC33-B256EFA219DC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23;p70">
                <a:extLst>
                  <a:ext uri="{FF2B5EF4-FFF2-40B4-BE49-F238E27FC236}">
                    <a16:creationId xmlns:a16="http://schemas.microsoft.com/office/drawing/2014/main" id="{C1AB8279-C53D-4CC7-B68E-A06602A8B88B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24;p70">
                <a:extLst>
                  <a:ext uri="{FF2B5EF4-FFF2-40B4-BE49-F238E27FC236}">
                    <a16:creationId xmlns:a16="http://schemas.microsoft.com/office/drawing/2014/main" id="{4E92FA99-B81A-4ED3-893F-C91AF159ED79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25;p70">
                <a:extLst>
                  <a:ext uri="{FF2B5EF4-FFF2-40B4-BE49-F238E27FC236}">
                    <a16:creationId xmlns:a16="http://schemas.microsoft.com/office/drawing/2014/main" id="{28CF1C5F-5EBE-406A-BDB2-11E53BD16075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8426;p70">
              <a:extLst>
                <a:ext uri="{FF2B5EF4-FFF2-40B4-BE49-F238E27FC236}">
                  <a16:creationId xmlns:a16="http://schemas.microsoft.com/office/drawing/2014/main" id="{2BCD8BEC-51AD-4E71-8057-E311915380A2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8" name="Google Shape;8427;p70">
                <a:extLst>
                  <a:ext uri="{FF2B5EF4-FFF2-40B4-BE49-F238E27FC236}">
                    <a16:creationId xmlns:a16="http://schemas.microsoft.com/office/drawing/2014/main" id="{272019E7-9EEA-40F0-8CEC-AB2F7EEF9DD2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28;p70">
                <a:extLst>
                  <a:ext uri="{FF2B5EF4-FFF2-40B4-BE49-F238E27FC236}">
                    <a16:creationId xmlns:a16="http://schemas.microsoft.com/office/drawing/2014/main" id="{A433504A-5FFF-4589-AAA4-53B427B5BD4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29;p70">
                <a:extLst>
                  <a:ext uri="{FF2B5EF4-FFF2-40B4-BE49-F238E27FC236}">
                    <a16:creationId xmlns:a16="http://schemas.microsoft.com/office/drawing/2014/main" id="{A6EE8A2F-2CC2-4B15-9ADB-58B8F1523ABF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30;p70">
                <a:extLst>
                  <a:ext uri="{FF2B5EF4-FFF2-40B4-BE49-F238E27FC236}">
                    <a16:creationId xmlns:a16="http://schemas.microsoft.com/office/drawing/2014/main" id="{1797A9F8-1070-484E-BC82-4D4EE9EBFDEA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8431;p70">
              <a:extLst>
                <a:ext uri="{FF2B5EF4-FFF2-40B4-BE49-F238E27FC236}">
                  <a16:creationId xmlns:a16="http://schemas.microsoft.com/office/drawing/2014/main" id="{5BE6A212-B45C-4EB7-BE50-9C1C70B23094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32;p70">
              <a:extLst>
                <a:ext uri="{FF2B5EF4-FFF2-40B4-BE49-F238E27FC236}">
                  <a16:creationId xmlns:a16="http://schemas.microsoft.com/office/drawing/2014/main" id="{1BB7B38E-A866-40C6-8908-BB848CCCB67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33;p70">
              <a:extLst>
                <a:ext uri="{FF2B5EF4-FFF2-40B4-BE49-F238E27FC236}">
                  <a16:creationId xmlns:a16="http://schemas.microsoft.com/office/drawing/2014/main" id="{6900A58F-BDCC-4D61-BB55-BC74DB0BA4AC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34;p70">
              <a:extLst>
                <a:ext uri="{FF2B5EF4-FFF2-40B4-BE49-F238E27FC236}">
                  <a16:creationId xmlns:a16="http://schemas.microsoft.com/office/drawing/2014/main" id="{FC25D5FC-84D5-4640-A0A1-51D385CD29D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8435;p70">
              <a:extLst>
                <a:ext uri="{FF2B5EF4-FFF2-40B4-BE49-F238E27FC236}">
                  <a16:creationId xmlns:a16="http://schemas.microsoft.com/office/drawing/2014/main" id="{F47E14FC-CC97-4346-9F47-E98E6A229C1B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3" name="Google Shape;8436;p70">
                <a:extLst>
                  <a:ext uri="{FF2B5EF4-FFF2-40B4-BE49-F238E27FC236}">
                    <a16:creationId xmlns:a16="http://schemas.microsoft.com/office/drawing/2014/main" id="{9EF9D7D8-87FE-49C6-9BA1-94F96F0513F2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37;p70">
                <a:extLst>
                  <a:ext uri="{FF2B5EF4-FFF2-40B4-BE49-F238E27FC236}">
                    <a16:creationId xmlns:a16="http://schemas.microsoft.com/office/drawing/2014/main" id="{F738598B-FB30-4D6A-9B52-52F876C5904F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38;p70">
                <a:extLst>
                  <a:ext uri="{FF2B5EF4-FFF2-40B4-BE49-F238E27FC236}">
                    <a16:creationId xmlns:a16="http://schemas.microsoft.com/office/drawing/2014/main" id="{9B8EB3E4-C9CC-4505-A2CE-D855A5F59540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39;p70">
                <a:extLst>
                  <a:ext uri="{FF2B5EF4-FFF2-40B4-BE49-F238E27FC236}">
                    <a16:creationId xmlns:a16="http://schemas.microsoft.com/office/drawing/2014/main" id="{54D4F371-8C76-4A5B-AC5F-82C47ACB342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8440;p70">
              <a:extLst>
                <a:ext uri="{FF2B5EF4-FFF2-40B4-BE49-F238E27FC236}">
                  <a16:creationId xmlns:a16="http://schemas.microsoft.com/office/drawing/2014/main" id="{4CFD9B6C-B57F-412B-ACAC-39E4DDFE42F8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39" name="Google Shape;8441;p70">
                <a:extLst>
                  <a:ext uri="{FF2B5EF4-FFF2-40B4-BE49-F238E27FC236}">
                    <a16:creationId xmlns:a16="http://schemas.microsoft.com/office/drawing/2014/main" id="{4D2796DA-7A81-4AB4-A4A8-EDFC07EA9B90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42;p70">
                <a:extLst>
                  <a:ext uri="{FF2B5EF4-FFF2-40B4-BE49-F238E27FC236}">
                    <a16:creationId xmlns:a16="http://schemas.microsoft.com/office/drawing/2014/main" id="{984A19C1-DE38-4EE2-9D45-21E455472B33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43;p70">
                <a:extLst>
                  <a:ext uri="{FF2B5EF4-FFF2-40B4-BE49-F238E27FC236}">
                    <a16:creationId xmlns:a16="http://schemas.microsoft.com/office/drawing/2014/main" id="{BAB1E04B-9C2F-4A6D-8418-5B7B9EAA050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444;p70">
                <a:extLst>
                  <a:ext uri="{FF2B5EF4-FFF2-40B4-BE49-F238E27FC236}">
                    <a16:creationId xmlns:a16="http://schemas.microsoft.com/office/drawing/2014/main" id="{6E93A7A3-6A9B-4C86-8A7D-88B55C553073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009992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BB684B99-F2BF-C69A-5F40-1E909DA7F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78" y="0"/>
            <a:ext cx="12192000" cy="8128000"/>
          </a:xfrm>
          <a:prstGeom prst="rect">
            <a:avLst/>
          </a:prstGeom>
        </p:spPr>
      </p:pic>
      <p:sp>
        <p:nvSpPr>
          <p:cNvPr id="3" name="Rechthoek 7">
            <a:extLst>
              <a:ext uri="{FF2B5EF4-FFF2-40B4-BE49-F238E27FC236}">
                <a16:creationId xmlns:a16="http://schemas.microsoft.com/office/drawing/2014/main" id="{F1E64BB3-3D79-9371-6D91-57C73ED3CDB5}"/>
              </a:ext>
            </a:extLst>
          </p:cNvPr>
          <p:cNvSpPr/>
          <p:nvPr/>
        </p:nvSpPr>
        <p:spPr>
          <a:xfrm>
            <a:off x="4797156" y="-85683"/>
            <a:ext cx="7463740" cy="7013164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D87A49D8-C12F-4812-B2BD-29AF9F1025C0}"/>
              </a:ext>
            </a:extLst>
          </p:cNvPr>
          <p:cNvSpPr/>
          <p:nvPr/>
        </p:nvSpPr>
        <p:spPr>
          <a:xfrm>
            <a:off x="1" y="1"/>
            <a:ext cx="48387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4C52BF-4E83-4A76-B300-E8006A6FD1A4}"/>
              </a:ext>
            </a:extLst>
          </p:cNvPr>
          <p:cNvSpPr txBox="1"/>
          <p:nvPr/>
        </p:nvSpPr>
        <p:spPr>
          <a:xfrm>
            <a:off x="671665" y="2078826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Onderzoek methoden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742021B-EE70-43A8-8C5B-7538DA7ACA9F}"/>
              </a:ext>
            </a:extLst>
          </p:cNvPr>
          <p:cNvSpPr txBox="1"/>
          <p:nvPr/>
        </p:nvSpPr>
        <p:spPr>
          <a:xfrm>
            <a:off x="675155" y="3861778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29A03BF-242A-438D-A668-B8004215C27E}"/>
              </a:ext>
            </a:extLst>
          </p:cNvPr>
          <p:cNvCxnSpPr>
            <a:cxnSpLocks/>
          </p:cNvCxnSpPr>
          <p:nvPr/>
        </p:nvCxnSpPr>
        <p:spPr>
          <a:xfrm flipH="1">
            <a:off x="837627" y="1276000"/>
            <a:ext cx="294379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C2262A0D-ADA8-40B7-883E-38362DCB10A0}"/>
              </a:ext>
            </a:extLst>
          </p:cNvPr>
          <p:cNvSpPr txBox="1"/>
          <p:nvPr/>
        </p:nvSpPr>
        <p:spPr>
          <a:xfrm>
            <a:off x="675155" y="2970302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Implementatie methoden</a:t>
            </a: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C9F8271D-18A1-460F-A128-D1E0492BA09D}"/>
              </a:ext>
            </a:extLst>
          </p:cNvPr>
          <p:cNvSpPr txBox="1">
            <a:spLocks/>
          </p:cNvSpPr>
          <p:nvPr/>
        </p:nvSpPr>
        <p:spPr>
          <a:xfrm>
            <a:off x="-3573162" y="20387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chemeClr val="bg1"/>
                </a:solidFill>
                <a:latin typeface="Montserrat" panose="00000500000000000000" pitchFamily="2" charset="0"/>
              </a:rPr>
              <a:t>Analyse</a:t>
            </a:r>
            <a:endParaRPr lang="nl-NL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D25C598A-58A3-4176-9ABD-4FEA8915523E}"/>
              </a:ext>
            </a:extLst>
          </p:cNvPr>
          <p:cNvSpPr txBox="1"/>
          <p:nvPr/>
        </p:nvSpPr>
        <p:spPr>
          <a:xfrm>
            <a:off x="4045349" y="2430724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8" name="Tekstvak 35">
            <a:extLst>
              <a:ext uri="{FF2B5EF4-FFF2-40B4-BE49-F238E27FC236}">
                <a16:creationId xmlns:a16="http://schemas.microsoft.com/office/drawing/2014/main" id="{5B611BCA-49F6-BEA6-F680-D858614C3F3D}"/>
              </a:ext>
            </a:extLst>
          </p:cNvPr>
          <p:cNvSpPr txBox="1"/>
          <p:nvPr/>
        </p:nvSpPr>
        <p:spPr>
          <a:xfrm>
            <a:off x="646686" y="4664020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</a:t>
            </a:r>
          </a:p>
        </p:txBody>
      </p:sp>
      <p:sp>
        <p:nvSpPr>
          <p:cNvPr id="9" name="Tekstvak 35">
            <a:extLst>
              <a:ext uri="{FF2B5EF4-FFF2-40B4-BE49-F238E27FC236}">
                <a16:creationId xmlns:a16="http://schemas.microsoft.com/office/drawing/2014/main" id="{E46346CD-8F8B-B334-C477-EE3E1F3CE372}"/>
              </a:ext>
            </a:extLst>
          </p:cNvPr>
          <p:cNvSpPr txBox="1"/>
          <p:nvPr/>
        </p:nvSpPr>
        <p:spPr>
          <a:xfrm>
            <a:off x="628247" y="5479967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….</a:t>
            </a:r>
          </a:p>
        </p:txBody>
      </p:sp>
      <p:sp>
        <p:nvSpPr>
          <p:cNvPr id="53" name="Rechthoek 52">
            <a:extLst>
              <a:ext uri="{FF2B5EF4-FFF2-40B4-BE49-F238E27FC236}">
                <a16:creationId xmlns:a16="http://schemas.microsoft.com/office/drawing/2014/main" id="{7A34A7F7-670A-4558-8780-522C08B533D0}"/>
              </a:ext>
            </a:extLst>
          </p:cNvPr>
          <p:cNvSpPr/>
          <p:nvPr/>
        </p:nvSpPr>
        <p:spPr>
          <a:xfrm>
            <a:off x="-128187" y="6780552"/>
            <a:ext cx="12381662" cy="92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2471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8990D3FF-061D-5F96-6073-3A190D79F5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2960"/>
            <a:ext cx="12192000" cy="8128000"/>
          </a:xfrm>
          <a:prstGeom prst="rect">
            <a:avLst/>
          </a:prstGeom>
        </p:spPr>
      </p:pic>
      <p:sp>
        <p:nvSpPr>
          <p:cNvPr id="4" name="Rechthoek 7">
            <a:extLst>
              <a:ext uri="{FF2B5EF4-FFF2-40B4-BE49-F238E27FC236}">
                <a16:creationId xmlns:a16="http://schemas.microsoft.com/office/drawing/2014/main" id="{CE62215A-A4B6-A990-214C-AB95732E1400}"/>
              </a:ext>
            </a:extLst>
          </p:cNvPr>
          <p:cNvSpPr/>
          <p:nvPr/>
        </p:nvSpPr>
        <p:spPr>
          <a:xfrm>
            <a:off x="-56556" y="-24877"/>
            <a:ext cx="12283439" cy="7105917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Titel 1">
            <a:extLst>
              <a:ext uri="{FF2B5EF4-FFF2-40B4-BE49-F238E27FC236}">
                <a16:creationId xmlns:a16="http://schemas.microsoft.com/office/drawing/2014/main" id="{725545BF-8E41-48D4-BEC5-CD35A3DF27B7}"/>
              </a:ext>
            </a:extLst>
          </p:cNvPr>
          <p:cNvSpPr txBox="1">
            <a:spLocks/>
          </p:cNvSpPr>
          <p:nvPr/>
        </p:nvSpPr>
        <p:spPr>
          <a:xfrm>
            <a:off x="838200" y="290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nl-NL" dirty="0">
              <a:solidFill>
                <a:schemeClr val="bg1"/>
              </a:solidFill>
              <a:latin typeface="Montserrat Light" panose="00000400000000000000" pitchFamily="50" charset="0"/>
            </a:endParaRP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0A70E8D5-156B-4893-950B-547DD2E57A36}"/>
              </a:ext>
            </a:extLst>
          </p:cNvPr>
          <p:cNvSpPr/>
          <p:nvPr/>
        </p:nvSpPr>
        <p:spPr>
          <a:xfrm>
            <a:off x="3911698" y="1255535"/>
            <a:ext cx="4346932" cy="43469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Google Shape;194;p33">
            <a:extLst>
              <a:ext uri="{FF2B5EF4-FFF2-40B4-BE49-F238E27FC236}">
                <a16:creationId xmlns:a16="http://schemas.microsoft.com/office/drawing/2014/main" id="{BE03E907-68CE-4E5D-96D2-ECF8DCA6FD13}"/>
              </a:ext>
            </a:extLst>
          </p:cNvPr>
          <p:cNvSpPr txBox="1">
            <a:spLocks/>
          </p:cNvSpPr>
          <p:nvPr/>
        </p:nvSpPr>
        <p:spPr>
          <a:xfrm flipH="1">
            <a:off x="886378" y="3042619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16000" dirty="0">
                <a:solidFill>
                  <a:srgbClr val="F3F3F3"/>
                </a:solidFill>
                <a:latin typeface="Museo Sans 900" panose="02000000000000000000" pitchFamily="50" charset="0"/>
              </a:rPr>
              <a:t>03</a:t>
            </a:r>
          </a:p>
        </p:txBody>
      </p:sp>
      <p:sp>
        <p:nvSpPr>
          <p:cNvPr id="12" name="Google Shape;194;p33">
            <a:extLst>
              <a:ext uri="{FF2B5EF4-FFF2-40B4-BE49-F238E27FC236}">
                <a16:creationId xmlns:a16="http://schemas.microsoft.com/office/drawing/2014/main" id="{7D4B519C-1638-491E-B466-283E69318E6D}"/>
              </a:ext>
            </a:extLst>
          </p:cNvPr>
          <p:cNvSpPr txBox="1">
            <a:spLocks/>
          </p:cNvSpPr>
          <p:nvPr/>
        </p:nvSpPr>
        <p:spPr>
          <a:xfrm flipH="1">
            <a:off x="3492865" y="3661296"/>
            <a:ext cx="4488300" cy="30213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Bef>
                <a:spcPts val="0"/>
              </a:spcBef>
            </a:pPr>
            <a:r>
              <a:rPr lang="es" sz="2800" dirty="0">
                <a:solidFill>
                  <a:srgbClr val="F3F3F3"/>
                </a:solidFill>
                <a:latin typeface="Montserrat" panose="00000500000000000000" pitchFamily="2" charset="0"/>
              </a:rPr>
              <a:t>DASHBOARD</a:t>
            </a:r>
          </a:p>
          <a:p>
            <a:pPr algn="r">
              <a:spcBef>
                <a:spcPts val="0"/>
              </a:spcBef>
            </a:pPr>
            <a:endParaRPr lang="es" sz="2800" dirty="0">
              <a:solidFill>
                <a:srgbClr val="F3F3F3"/>
              </a:solidFill>
              <a:latin typeface="Montserrat" panose="00000500000000000000" pitchFamily="2" charset="0"/>
            </a:endParaRPr>
          </a:p>
        </p:txBody>
      </p:sp>
      <p:sp>
        <p:nvSpPr>
          <p:cNvPr id="17" name="Google Shape;144;p29">
            <a:extLst>
              <a:ext uri="{FF2B5EF4-FFF2-40B4-BE49-F238E27FC236}">
                <a16:creationId xmlns:a16="http://schemas.microsoft.com/office/drawing/2014/main" id="{7AAAAE16-7124-4B56-98FE-4A734A68ECF0}"/>
              </a:ext>
            </a:extLst>
          </p:cNvPr>
          <p:cNvSpPr/>
          <p:nvPr/>
        </p:nvSpPr>
        <p:spPr>
          <a:xfrm rot="10800000">
            <a:off x="10899221" y="356801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" name="Google Shape;145;p29">
            <a:extLst>
              <a:ext uri="{FF2B5EF4-FFF2-40B4-BE49-F238E27FC236}">
                <a16:creationId xmlns:a16="http://schemas.microsoft.com/office/drawing/2014/main" id="{7C027358-9625-4887-A4A7-C9241AC2705C}"/>
              </a:ext>
            </a:extLst>
          </p:cNvPr>
          <p:cNvSpPr/>
          <p:nvPr/>
        </p:nvSpPr>
        <p:spPr>
          <a:xfrm>
            <a:off x="317683" y="5699232"/>
            <a:ext cx="952500" cy="826275"/>
          </a:xfrm>
          <a:custGeom>
            <a:avLst/>
            <a:gdLst/>
            <a:ahLst/>
            <a:cxnLst/>
            <a:rect l="l" t="t" r="r" b="b"/>
            <a:pathLst>
              <a:path w="38100" h="33051" extrusionOk="0">
                <a:moveTo>
                  <a:pt x="0" y="0"/>
                </a:moveTo>
                <a:lnTo>
                  <a:pt x="0" y="33051"/>
                </a:lnTo>
                <a:lnTo>
                  <a:pt x="38100" y="33051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24" name="Google Shape;8406;p70">
            <a:extLst>
              <a:ext uri="{FF2B5EF4-FFF2-40B4-BE49-F238E27FC236}">
                <a16:creationId xmlns:a16="http://schemas.microsoft.com/office/drawing/2014/main" id="{2F1177F0-2FCA-43A7-83F8-FF15DA326A16}"/>
              </a:ext>
            </a:extLst>
          </p:cNvPr>
          <p:cNvGrpSpPr/>
          <p:nvPr/>
        </p:nvGrpSpPr>
        <p:grpSpPr>
          <a:xfrm>
            <a:off x="7189795" y="3429000"/>
            <a:ext cx="712557" cy="785901"/>
            <a:chOff x="4206459" y="1191441"/>
            <a:chExt cx="712557" cy="785901"/>
          </a:xfrm>
        </p:grpSpPr>
        <p:sp>
          <p:nvSpPr>
            <p:cNvPr id="25" name="Google Shape;8407;p70">
              <a:extLst>
                <a:ext uri="{FF2B5EF4-FFF2-40B4-BE49-F238E27FC236}">
                  <a16:creationId xmlns:a16="http://schemas.microsoft.com/office/drawing/2014/main" id="{66552A16-74F5-410A-973C-4557D1498FA2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408;p70">
              <a:extLst>
                <a:ext uri="{FF2B5EF4-FFF2-40B4-BE49-F238E27FC236}">
                  <a16:creationId xmlns:a16="http://schemas.microsoft.com/office/drawing/2014/main" id="{5BE9FD0B-A6BF-46B1-BE4A-D3DC9742A02C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409;p70">
              <a:extLst>
                <a:ext uri="{FF2B5EF4-FFF2-40B4-BE49-F238E27FC236}">
                  <a16:creationId xmlns:a16="http://schemas.microsoft.com/office/drawing/2014/main" id="{4744C155-636B-4756-A8CD-88D85344AA84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410;p70">
              <a:extLst>
                <a:ext uri="{FF2B5EF4-FFF2-40B4-BE49-F238E27FC236}">
                  <a16:creationId xmlns:a16="http://schemas.microsoft.com/office/drawing/2014/main" id="{E8A44C92-3F66-466F-AF79-E82049B4510D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" name="Google Shape;8411;p70">
              <a:extLst>
                <a:ext uri="{FF2B5EF4-FFF2-40B4-BE49-F238E27FC236}">
                  <a16:creationId xmlns:a16="http://schemas.microsoft.com/office/drawing/2014/main" id="{FC1ED41F-0B79-4676-8933-E1E886CFC301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</p:grpSpPr>
          <p:sp>
            <p:nvSpPr>
              <p:cNvPr id="61" name="Google Shape;8412;p70">
                <a:extLst>
                  <a:ext uri="{FF2B5EF4-FFF2-40B4-BE49-F238E27FC236}">
                    <a16:creationId xmlns:a16="http://schemas.microsoft.com/office/drawing/2014/main" id="{DF86CE22-DEB5-439A-B03E-89EFA9437890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8413;p70">
                <a:extLst>
                  <a:ext uri="{FF2B5EF4-FFF2-40B4-BE49-F238E27FC236}">
                    <a16:creationId xmlns:a16="http://schemas.microsoft.com/office/drawing/2014/main" id="{49273598-40AB-484C-A7D6-5803AD4CE0D7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8414;p70">
                <a:extLst>
                  <a:ext uri="{FF2B5EF4-FFF2-40B4-BE49-F238E27FC236}">
                    <a16:creationId xmlns:a16="http://schemas.microsoft.com/office/drawing/2014/main" id="{41088308-AC38-4535-97C3-62D4F9794C78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8415;p70">
                <a:extLst>
                  <a:ext uri="{FF2B5EF4-FFF2-40B4-BE49-F238E27FC236}">
                    <a16:creationId xmlns:a16="http://schemas.microsoft.com/office/drawing/2014/main" id="{D4E8F78B-71B1-446E-AF76-66A39787375A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8416;p70">
              <a:extLst>
                <a:ext uri="{FF2B5EF4-FFF2-40B4-BE49-F238E27FC236}">
                  <a16:creationId xmlns:a16="http://schemas.microsoft.com/office/drawing/2014/main" id="{2F6A2C0E-C2F0-4ABA-A650-9B2FFB34EF92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</p:grpSpPr>
          <p:sp>
            <p:nvSpPr>
              <p:cNvPr id="57" name="Google Shape;8417;p70">
                <a:extLst>
                  <a:ext uri="{FF2B5EF4-FFF2-40B4-BE49-F238E27FC236}">
                    <a16:creationId xmlns:a16="http://schemas.microsoft.com/office/drawing/2014/main" id="{D5EDB9ED-8745-4FDF-9DA3-1A5FE52A752A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8418;p70">
                <a:extLst>
                  <a:ext uri="{FF2B5EF4-FFF2-40B4-BE49-F238E27FC236}">
                    <a16:creationId xmlns:a16="http://schemas.microsoft.com/office/drawing/2014/main" id="{6E34FDBA-BD3D-4A03-AB34-5236923971BF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8419;p70">
                <a:extLst>
                  <a:ext uri="{FF2B5EF4-FFF2-40B4-BE49-F238E27FC236}">
                    <a16:creationId xmlns:a16="http://schemas.microsoft.com/office/drawing/2014/main" id="{EBF88DDE-6A37-4CFC-93E5-1F64A0150D2D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8420;p70">
                <a:extLst>
                  <a:ext uri="{FF2B5EF4-FFF2-40B4-BE49-F238E27FC236}">
                    <a16:creationId xmlns:a16="http://schemas.microsoft.com/office/drawing/2014/main" id="{60A031FA-9DAA-40A6-A846-0F4624F0F5C2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" name="Google Shape;8421;p70">
              <a:extLst>
                <a:ext uri="{FF2B5EF4-FFF2-40B4-BE49-F238E27FC236}">
                  <a16:creationId xmlns:a16="http://schemas.microsoft.com/office/drawing/2014/main" id="{991F850C-F8F6-482E-9CD1-360FB3D2A7B3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</p:grpSpPr>
          <p:sp>
            <p:nvSpPr>
              <p:cNvPr id="53" name="Google Shape;8422;p70">
                <a:extLst>
                  <a:ext uri="{FF2B5EF4-FFF2-40B4-BE49-F238E27FC236}">
                    <a16:creationId xmlns:a16="http://schemas.microsoft.com/office/drawing/2014/main" id="{B32C0CF1-C4CE-4929-BC33-B256EFA219DC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8423;p70">
                <a:extLst>
                  <a:ext uri="{FF2B5EF4-FFF2-40B4-BE49-F238E27FC236}">
                    <a16:creationId xmlns:a16="http://schemas.microsoft.com/office/drawing/2014/main" id="{C1AB8279-C53D-4CC7-B68E-A06602A8B88B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8424;p70">
                <a:extLst>
                  <a:ext uri="{FF2B5EF4-FFF2-40B4-BE49-F238E27FC236}">
                    <a16:creationId xmlns:a16="http://schemas.microsoft.com/office/drawing/2014/main" id="{4E92FA99-B81A-4ED3-893F-C91AF159ED79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8425;p70">
                <a:extLst>
                  <a:ext uri="{FF2B5EF4-FFF2-40B4-BE49-F238E27FC236}">
                    <a16:creationId xmlns:a16="http://schemas.microsoft.com/office/drawing/2014/main" id="{28CF1C5F-5EBE-406A-BDB2-11E53BD16075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" name="Google Shape;8426;p70">
              <a:extLst>
                <a:ext uri="{FF2B5EF4-FFF2-40B4-BE49-F238E27FC236}">
                  <a16:creationId xmlns:a16="http://schemas.microsoft.com/office/drawing/2014/main" id="{2BCD8BEC-51AD-4E71-8057-E311915380A2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</p:grpSpPr>
          <p:sp>
            <p:nvSpPr>
              <p:cNvPr id="48" name="Google Shape;8427;p70">
                <a:extLst>
                  <a:ext uri="{FF2B5EF4-FFF2-40B4-BE49-F238E27FC236}">
                    <a16:creationId xmlns:a16="http://schemas.microsoft.com/office/drawing/2014/main" id="{272019E7-9EEA-40F0-8CEC-AB2F7EEF9DD2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8428;p70">
                <a:extLst>
                  <a:ext uri="{FF2B5EF4-FFF2-40B4-BE49-F238E27FC236}">
                    <a16:creationId xmlns:a16="http://schemas.microsoft.com/office/drawing/2014/main" id="{A433504A-5FFF-4589-AAA4-53B427B5BD40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429;p70">
                <a:extLst>
                  <a:ext uri="{FF2B5EF4-FFF2-40B4-BE49-F238E27FC236}">
                    <a16:creationId xmlns:a16="http://schemas.microsoft.com/office/drawing/2014/main" id="{A6EE8A2F-2CC2-4B15-9ADB-58B8F1523ABF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430;p70">
                <a:extLst>
                  <a:ext uri="{FF2B5EF4-FFF2-40B4-BE49-F238E27FC236}">
                    <a16:creationId xmlns:a16="http://schemas.microsoft.com/office/drawing/2014/main" id="{1797A9F8-1070-484E-BC82-4D4EE9EBFDEA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Google Shape;8431;p70">
              <a:extLst>
                <a:ext uri="{FF2B5EF4-FFF2-40B4-BE49-F238E27FC236}">
                  <a16:creationId xmlns:a16="http://schemas.microsoft.com/office/drawing/2014/main" id="{5BE6A212-B45C-4EB7-BE50-9C1C70B23094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32;p70">
              <a:extLst>
                <a:ext uri="{FF2B5EF4-FFF2-40B4-BE49-F238E27FC236}">
                  <a16:creationId xmlns:a16="http://schemas.microsoft.com/office/drawing/2014/main" id="{1BB7B38E-A866-40C6-8908-BB848CCCB678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33;p70">
              <a:extLst>
                <a:ext uri="{FF2B5EF4-FFF2-40B4-BE49-F238E27FC236}">
                  <a16:creationId xmlns:a16="http://schemas.microsoft.com/office/drawing/2014/main" id="{6900A58F-BDCC-4D61-BB55-BC74DB0BA4AC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34;p70">
              <a:extLst>
                <a:ext uri="{FF2B5EF4-FFF2-40B4-BE49-F238E27FC236}">
                  <a16:creationId xmlns:a16="http://schemas.microsoft.com/office/drawing/2014/main" id="{FC25D5FC-84D5-4640-A0A1-51D385CD29DF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solidFill>
              <a:srgbClr val="667E92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8435;p70">
              <a:extLst>
                <a:ext uri="{FF2B5EF4-FFF2-40B4-BE49-F238E27FC236}">
                  <a16:creationId xmlns:a16="http://schemas.microsoft.com/office/drawing/2014/main" id="{F47E14FC-CC97-4346-9F47-E98E6A229C1B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</p:grpSpPr>
          <p:sp>
            <p:nvSpPr>
              <p:cNvPr id="43" name="Google Shape;8436;p70">
                <a:extLst>
                  <a:ext uri="{FF2B5EF4-FFF2-40B4-BE49-F238E27FC236}">
                    <a16:creationId xmlns:a16="http://schemas.microsoft.com/office/drawing/2014/main" id="{9EF9D7D8-87FE-49C6-9BA1-94F96F0513F2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437;p70">
                <a:extLst>
                  <a:ext uri="{FF2B5EF4-FFF2-40B4-BE49-F238E27FC236}">
                    <a16:creationId xmlns:a16="http://schemas.microsoft.com/office/drawing/2014/main" id="{F738598B-FB30-4D6A-9B52-52F876C5904F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438;p70">
                <a:extLst>
                  <a:ext uri="{FF2B5EF4-FFF2-40B4-BE49-F238E27FC236}">
                    <a16:creationId xmlns:a16="http://schemas.microsoft.com/office/drawing/2014/main" id="{9B8EB3E4-C9CC-4505-A2CE-D855A5F59540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439;p70">
                <a:extLst>
                  <a:ext uri="{FF2B5EF4-FFF2-40B4-BE49-F238E27FC236}">
                    <a16:creationId xmlns:a16="http://schemas.microsoft.com/office/drawing/2014/main" id="{54D4F371-8C76-4A5B-AC5F-82C47ACB342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" name="Google Shape;8440;p70">
              <a:extLst>
                <a:ext uri="{FF2B5EF4-FFF2-40B4-BE49-F238E27FC236}">
                  <a16:creationId xmlns:a16="http://schemas.microsoft.com/office/drawing/2014/main" id="{4CFD9B6C-B57F-412B-ACAC-39E4DDFE42F8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</p:grpSpPr>
          <p:sp>
            <p:nvSpPr>
              <p:cNvPr id="39" name="Google Shape;8441;p70">
                <a:extLst>
                  <a:ext uri="{FF2B5EF4-FFF2-40B4-BE49-F238E27FC236}">
                    <a16:creationId xmlns:a16="http://schemas.microsoft.com/office/drawing/2014/main" id="{4D2796DA-7A81-4AB4-A4A8-EDFC07EA9B90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8442;p70">
                <a:extLst>
                  <a:ext uri="{FF2B5EF4-FFF2-40B4-BE49-F238E27FC236}">
                    <a16:creationId xmlns:a16="http://schemas.microsoft.com/office/drawing/2014/main" id="{984A19C1-DE38-4EE2-9D45-21E455472B33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8443;p70">
                <a:extLst>
                  <a:ext uri="{FF2B5EF4-FFF2-40B4-BE49-F238E27FC236}">
                    <a16:creationId xmlns:a16="http://schemas.microsoft.com/office/drawing/2014/main" id="{BAB1E04B-9C2F-4A6D-8418-5B7B9EAA050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8444;p70">
                <a:extLst>
                  <a:ext uri="{FF2B5EF4-FFF2-40B4-BE49-F238E27FC236}">
                    <a16:creationId xmlns:a16="http://schemas.microsoft.com/office/drawing/2014/main" id="{6E93A7A3-6A9B-4C86-8A7D-88B55C553073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344351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BB684B99-F2BF-C69A-5F40-1E909DA7F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78" y="0"/>
            <a:ext cx="12192000" cy="8128000"/>
          </a:xfrm>
          <a:prstGeom prst="rect">
            <a:avLst/>
          </a:prstGeom>
        </p:spPr>
      </p:pic>
      <p:sp>
        <p:nvSpPr>
          <p:cNvPr id="3" name="Rechthoek 7">
            <a:extLst>
              <a:ext uri="{FF2B5EF4-FFF2-40B4-BE49-F238E27FC236}">
                <a16:creationId xmlns:a16="http://schemas.microsoft.com/office/drawing/2014/main" id="{F1E64BB3-3D79-9371-6D91-57C73ED3CDB5}"/>
              </a:ext>
            </a:extLst>
          </p:cNvPr>
          <p:cNvSpPr/>
          <p:nvPr/>
        </p:nvSpPr>
        <p:spPr>
          <a:xfrm>
            <a:off x="4797156" y="-85683"/>
            <a:ext cx="7463740" cy="7013164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D87A49D8-C12F-4812-B2BD-29AF9F1025C0}"/>
              </a:ext>
            </a:extLst>
          </p:cNvPr>
          <p:cNvSpPr/>
          <p:nvPr/>
        </p:nvSpPr>
        <p:spPr>
          <a:xfrm>
            <a:off x="1" y="1"/>
            <a:ext cx="48387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4C52BF-4E83-4A76-B300-E8006A6FD1A4}"/>
              </a:ext>
            </a:extLst>
          </p:cNvPr>
          <p:cNvSpPr txBox="1"/>
          <p:nvPr/>
        </p:nvSpPr>
        <p:spPr>
          <a:xfrm>
            <a:off x="671665" y="2078826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Stijlbord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742021B-EE70-43A8-8C5B-7538DA7ACA9F}"/>
              </a:ext>
            </a:extLst>
          </p:cNvPr>
          <p:cNvSpPr txBox="1"/>
          <p:nvPr/>
        </p:nvSpPr>
        <p:spPr>
          <a:xfrm>
            <a:off x="675155" y="3861778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29A03BF-242A-438D-A668-B8004215C27E}"/>
              </a:ext>
            </a:extLst>
          </p:cNvPr>
          <p:cNvCxnSpPr>
            <a:cxnSpLocks/>
          </p:cNvCxnSpPr>
          <p:nvPr/>
        </p:nvCxnSpPr>
        <p:spPr>
          <a:xfrm flipH="1">
            <a:off x="837627" y="1276000"/>
            <a:ext cx="294379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C2262A0D-ADA8-40B7-883E-38362DCB10A0}"/>
              </a:ext>
            </a:extLst>
          </p:cNvPr>
          <p:cNvSpPr txBox="1"/>
          <p:nvPr/>
        </p:nvSpPr>
        <p:spPr>
          <a:xfrm>
            <a:off x="675155" y="2970302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Implementatie methoden</a:t>
            </a: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C9F8271D-18A1-460F-A128-D1E0492BA09D}"/>
              </a:ext>
            </a:extLst>
          </p:cNvPr>
          <p:cNvSpPr txBox="1">
            <a:spLocks/>
          </p:cNvSpPr>
          <p:nvPr/>
        </p:nvSpPr>
        <p:spPr>
          <a:xfrm>
            <a:off x="-3649362" y="2259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chemeClr val="bg1"/>
                </a:solidFill>
                <a:latin typeface="Montserrat" panose="00000500000000000000" pitchFamily="2" charset="0"/>
              </a:rPr>
              <a:t>Design</a:t>
            </a:r>
            <a:endParaRPr lang="nl-NL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D25C598A-58A3-4176-9ABD-4FEA8915523E}"/>
              </a:ext>
            </a:extLst>
          </p:cNvPr>
          <p:cNvSpPr txBox="1"/>
          <p:nvPr/>
        </p:nvSpPr>
        <p:spPr>
          <a:xfrm>
            <a:off x="4045349" y="2430724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8" name="Tekstvak 35">
            <a:extLst>
              <a:ext uri="{FF2B5EF4-FFF2-40B4-BE49-F238E27FC236}">
                <a16:creationId xmlns:a16="http://schemas.microsoft.com/office/drawing/2014/main" id="{5B611BCA-49F6-BEA6-F680-D858614C3F3D}"/>
              </a:ext>
            </a:extLst>
          </p:cNvPr>
          <p:cNvSpPr txBox="1"/>
          <p:nvPr/>
        </p:nvSpPr>
        <p:spPr>
          <a:xfrm>
            <a:off x="646686" y="4664020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</a:t>
            </a:r>
          </a:p>
        </p:txBody>
      </p:sp>
      <p:sp>
        <p:nvSpPr>
          <p:cNvPr id="9" name="Tekstvak 35">
            <a:extLst>
              <a:ext uri="{FF2B5EF4-FFF2-40B4-BE49-F238E27FC236}">
                <a16:creationId xmlns:a16="http://schemas.microsoft.com/office/drawing/2014/main" id="{E46346CD-8F8B-B334-C477-EE3E1F3CE372}"/>
              </a:ext>
            </a:extLst>
          </p:cNvPr>
          <p:cNvSpPr txBox="1"/>
          <p:nvPr/>
        </p:nvSpPr>
        <p:spPr>
          <a:xfrm>
            <a:off x="628247" y="5479967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….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D1FF220-9CA9-99BA-AB71-D00BD22623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2" t="10897" r="8174" b="12250"/>
          <a:stretch/>
        </p:blipFill>
        <p:spPr>
          <a:xfrm>
            <a:off x="6580710" y="558326"/>
            <a:ext cx="3963219" cy="5193284"/>
          </a:xfrm>
          <a:prstGeom prst="roundRect">
            <a:avLst>
              <a:gd name="adj" fmla="val 0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reflection blurRad="12700" stA="38000" endPos="28000" dist="5000" dir="5400000" sy="-100000" algn="bl" rotWithShape="0"/>
          </a:effectLst>
        </p:spPr>
      </p:pic>
      <p:sp>
        <p:nvSpPr>
          <p:cNvPr id="53" name="Rechthoek 52">
            <a:extLst>
              <a:ext uri="{FF2B5EF4-FFF2-40B4-BE49-F238E27FC236}">
                <a16:creationId xmlns:a16="http://schemas.microsoft.com/office/drawing/2014/main" id="{7A34A7F7-670A-4558-8780-522C08B533D0}"/>
              </a:ext>
            </a:extLst>
          </p:cNvPr>
          <p:cNvSpPr/>
          <p:nvPr/>
        </p:nvSpPr>
        <p:spPr>
          <a:xfrm>
            <a:off x="-128187" y="6780552"/>
            <a:ext cx="12381662" cy="92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85809FC9-A232-3AF2-273B-26B8CE41B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807" y="1475966"/>
            <a:ext cx="6618514" cy="3722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86033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-up of several white cubes&#10;&#10;Description automatically generated with low confidence">
            <a:extLst>
              <a:ext uri="{FF2B5EF4-FFF2-40B4-BE49-F238E27FC236}">
                <a16:creationId xmlns:a16="http://schemas.microsoft.com/office/drawing/2014/main" id="{BB684B99-F2BF-C69A-5F40-1E909DA7F3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878" y="0"/>
            <a:ext cx="12192000" cy="8128000"/>
          </a:xfrm>
          <a:prstGeom prst="rect">
            <a:avLst/>
          </a:prstGeom>
        </p:spPr>
      </p:pic>
      <p:sp>
        <p:nvSpPr>
          <p:cNvPr id="3" name="Rechthoek 7">
            <a:extLst>
              <a:ext uri="{FF2B5EF4-FFF2-40B4-BE49-F238E27FC236}">
                <a16:creationId xmlns:a16="http://schemas.microsoft.com/office/drawing/2014/main" id="{F1E64BB3-3D79-9371-6D91-57C73ED3CDB5}"/>
              </a:ext>
            </a:extLst>
          </p:cNvPr>
          <p:cNvSpPr/>
          <p:nvPr/>
        </p:nvSpPr>
        <p:spPr>
          <a:xfrm>
            <a:off x="4797156" y="-85683"/>
            <a:ext cx="7463740" cy="7013164"/>
          </a:xfrm>
          <a:prstGeom prst="rect">
            <a:avLst/>
          </a:prstGeom>
          <a:solidFill>
            <a:schemeClr val="tx1">
              <a:lumMod val="95000"/>
              <a:lumOff val="5000"/>
              <a:alpha val="4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0" dirty="0">
              <a:solidFill>
                <a:srgbClr val="00B050"/>
              </a:solidFill>
              <a:latin typeface="Montserrat" panose="00000500000000000000" pitchFamily="2" charset="0"/>
            </a:endParaRPr>
          </a:p>
        </p:txBody>
      </p:sp>
      <p:sp>
        <p:nvSpPr>
          <p:cNvPr id="42" name="Rechthoek 41">
            <a:extLst>
              <a:ext uri="{FF2B5EF4-FFF2-40B4-BE49-F238E27FC236}">
                <a16:creationId xmlns:a16="http://schemas.microsoft.com/office/drawing/2014/main" id="{D87A49D8-C12F-4812-B2BD-29AF9F1025C0}"/>
              </a:ext>
            </a:extLst>
          </p:cNvPr>
          <p:cNvSpPr/>
          <p:nvPr/>
        </p:nvSpPr>
        <p:spPr>
          <a:xfrm>
            <a:off x="1" y="1"/>
            <a:ext cx="48387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FC4C52BF-4E83-4A76-B300-E8006A6FD1A4}"/>
              </a:ext>
            </a:extLst>
          </p:cNvPr>
          <p:cNvSpPr txBox="1"/>
          <p:nvPr/>
        </p:nvSpPr>
        <p:spPr>
          <a:xfrm>
            <a:off x="671665" y="2078826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Programmeren</a:t>
            </a:r>
          </a:p>
        </p:txBody>
      </p:sp>
      <p:sp>
        <p:nvSpPr>
          <p:cNvPr id="36" name="Tekstvak 35">
            <a:extLst>
              <a:ext uri="{FF2B5EF4-FFF2-40B4-BE49-F238E27FC236}">
                <a16:creationId xmlns:a16="http://schemas.microsoft.com/office/drawing/2014/main" id="{B742021B-EE70-43A8-8C5B-7538DA7ACA9F}"/>
              </a:ext>
            </a:extLst>
          </p:cNvPr>
          <p:cNvSpPr txBox="1"/>
          <p:nvPr/>
        </p:nvSpPr>
        <p:spPr>
          <a:xfrm>
            <a:off x="675155" y="3861778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</a:t>
            </a:r>
          </a:p>
        </p:txBody>
      </p:sp>
      <p:cxnSp>
        <p:nvCxnSpPr>
          <p:cNvPr id="37" name="Rechte verbindingslijn 36">
            <a:extLst>
              <a:ext uri="{FF2B5EF4-FFF2-40B4-BE49-F238E27FC236}">
                <a16:creationId xmlns:a16="http://schemas.microsoft.com/office/drawing/2014/main" id="{D29A03BF-242A-438D-A668-B8004215C27E}"/>
              </a:ext>
            </a:extLst>
          </p:cNvPr>
          <p:cNvCxnSpPr>
            <a:cxnSpLocks/>
          </p:cNvCxnSpPr>
          <p:nvPr/>
        </p:nvCxnSpPr>
        <p:spPr>
          <a:xfrm flipH="1">
            <a:off x="837627" y="1276000"/>
            <a:ext cx="2943798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kstvak 37">
            <a:extLst>
              <a:ext uri="{FF2B5EF4-FFF2-40B4-BE49-F238E27FC236}">
                <a16:creationId xmlns:a16="http://schemas.microsoft.com/office/drawing/2014/main" id="{C2262A0D-ADA8-40B7-883E-38362DCB10A0}"/>
              </a:ext>
            </a:extLst>
          </p:cNvPr>
          <p:cNvSpPr txBox="1"/>
          <p:nvPr/>
        </p:nvSpPr>
        <p:spPr>
          <a:xfrm>
            <a:off x="675155" y="2970302"/>
            <a:ext cx="356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Infrastructuur opzetten</a:t>
            </a:r>
          </a:p>
        </p:txBody>
      </p:sp>
      <p:sp>
        <p:nvSpPr>
          <p:cNvPr id="43" name="Titel 1">
            <a:extLst>
              <a:ext uri="{FF2B5EF4-FFF2-40B4-BE49-F238E27FC236}">
                <a16:creationId xmlns:a16="http://schemas.microsoft.com/office/drawing/2014/main" id="{C9F8271D-18A1-460F-A128-D1E0492BA09D}"/>
              </a:ext>
            </a:extLst>
          </p:cNvPr>
          <p:cNvSpPr txBox="1">
            <a:spLocks/>
          </p:cNvSpPr>
          <p:nvPr/>
        </p:nvSpPr>
        <p:spPr>
          <a:xfrm>
            <a:off x="-3373137" y="23156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600" dirty="0">
                <a:solidFill>
                  <a:schemeClr val="bg1"/>
                </a:solidFill>
                <a:latin typeface="Montserrat" panose="00000500000000000000" pitchFamily="2" charset="0"/>
              </a:rPr>
              <a:t>Techniek</a:t>
            </a:r>
            <a:endParaRPr lang="nl-NL" sz="36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48" name="Tekstvak 47">
            <a:extLst>
              <a:ext uri="{FF2B5EF4-FFF2-40B4-BE49-F238E27FC236}">
                <a16:creationId xmlns:a16="http://schemas.microsoft.com/office/drawing/2014/main" id="{D25C598A-58A3-4176-9ABD-4FEA8915523E}"/>
              </a:ext>
            </a:extLst>
          </p:cNvPr>
          <p:cNvSpPr txBox="1"/>
          <p:nvPr/>
        </p:nvSpPr>
        <p:spPr>
          <a:xfrm>
            <a:off x="4045349" y="2430724"/>
            <a:ext cx="3568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</a:rPr>
              <a:t>02</a:t>
            </a:r>
          </a:p>
        </p:txBody>
      </p:sp>
      <p:sp>
        <p:nvSpPr>
          <p:cNvPr id="8" name="Tekstvak 35">
            <a:extLst>
              <a:ext uri="{FF2B5EF4-FFF2-40B4-BE49-F238E27FC236}">
                <a16:creationId xmlns:a16="http://schemas.microsoft.com/office/drawing/2014/main" id="{5B611BCA-49F6-BEA6-F680-D858614C3F3D}"/>
              </a:ext>
            </a:extLst>
          </p:cNvPr>
          <p:cNvSpPr txBox="1"/>
          <p:nvPr/>
        </p:nvSpPr>
        <p:spPr>
          <a:xfrm>
            <a:off x="646686" y="4664020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</a:t>
            </a:r>
          </a:p>
        </p:txBody>
      </p:sp>
      <p:sp>
        <p:nvSpPr>
          <p:cNvPr id="9" name="Tekstvak 35">
            <a:extLst>
              <a:ext uri="{FF2B5EF4-FFF2-40B4-BE49-F238E27FC236}">
                <a16:creationId xmlns:a16="http://schemas.microsoft.com/office/drawing/2014/main" id="{E46346CD-8F8B-B334-C477-EE3E1F3CE372}"/>
              </a:ext>
            </a:extLst>
          </p:cNvPr>
          <p:cNvSpPr txBox="1"/>
          <p:nvPr/>
        </p:nvSpPr>
        <p:spPr>
          <a:xfrm>
            <a:off x="628247" y="5479967"/>
            <a:ext cx="4287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  <a:latin typeface="Montserrat Light" panose="00000400000000000000" pitchFamily="2" charset="0"/>
              </a:rPr>
              <a:t>….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CE4649-EEED-E936-74F3-7A10A9E07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815" y="474421"/>
            <a:ext cx="3082440" cy="1733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223203-F9F4-8090-F186-6E56358FA4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5948" y="474421"/>
            <a:ext cx="3079588" cy="17338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124765D-0BF8-8525-7CDD-FDBC1E41B7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814" y="2423697"/>
            <a:ext cx="6321721" cy="35559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</p:pic>
      <p:sp>
        <p:nvSpPr>
          <p:cNvPr id="53" name="Rechthoek 52">
            <a:extLst>
              <a:ext uri="{FF2B5EF4-FFF2-40B4-BE49-F238E27FC236}">
                <a16:creationId xmlns:a16="http://schemas.microsoft.com/office/drawing/2014/main" id="{7A34A7F7-670A-4558-8780-522C08B533D0}"/>
              </a:ext>
            </a:extLst>
          </p:cNvPr>
          <p:cNvSpPr/>
          <p:nvPr/>
        </p:nvSpPr>
        <p:spPr>
          <a:xfrm>
            <a:off x="-128187" y="6780552"/>
            <a:ext cx="12381662" cy="927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4827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73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Agency FB</vt:lpstr>
      <vt:lpstr>Amasis MT Pro Medium</vt:lpstr>
      <vt:lpstr>Arial</vt:lpstr>
      <vt:lpstr>Calibri</vt:lpstr>
      <vt:lpstr>Calibri Light</vt:lpstr>
      <vt:lpstr>Montserrat</vt:lpstr>
      <vt:lpstr>Montserrat ExtraBold</vt:lpstr>
      <vt:lpstr>Montserrat Light</vt:lpstr>
      <vt:lpstr>Museo Sans 900</vt:lpstr>
      <vt:lpstr>Raleway Black</vt:lpstr>
      <vt:lpstr>Kantoorthema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Mats van der Burg</dc:creator>
  <cp:lastModifiedBy>Mats van der Burg</cp:lastModifiedBy>
  <cp:revision>238</cp:revision>
  <dcterms:created xsi:type="dcterms:W3CDTF">2022-01-26T10:13:46Z</dcterms:created>
  <dcterms:modified xsi:type="dcterms:W3CDTF">2022-11-27T11:02:03Z</dcterms:modified>
</cp:coreProperties>
</file>